
<file path=[Content_Types].xml><?xml version="1.0" encoding="utf-8"?>
<Types xmlns="http://schemas.openxmlformats.org/package/2006/content-types">
  <Default ContentType="image/svg+xml" Extension="svg"/>
  <Default ContentType="application/xml" Extension="xml"/>
  <Default ContentType="image/png" Extension="png"/>
  <Default ContentType="image/jpeg" Extension="jpeg"/>
  <Default ContentType="application/vnd.openxmlformats-package.relationships+xml" Extension="rels"/>
  <Override ContentType="application/vnd.openxmlformats-officedocument.drawingml.diagramData+xml" PartName="/ppt/diagrams/data3.xml"/>
  <Override ContentType="application/vnd.openxmlformats-officedocument.drawingml.diagramData+xml" PartName="/ppt/diagrams/data2.xml"/>
  <Override ContentType="application/vnd.openxmlformats-officedocument.drawingml.diagramData+xml" PartName="/ppt/diagrams/data1.xml"/>
  <Override ContentType="application/vnd.openxmlformats-officedocument.drawingml.diagramData+xml" PartName="/ppt/diagrams/data5.xml"/>
  <Override ContentType="application/vnd.openxmlformats-officedocument.drawingml.diagramData+xml" PartName="/ppt/diagrams/data4.xml"/>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presentation.main+xml" PartName="/ppt/presentation.xml"/>
  <Override ContentType="application/vnd.ms-office.drawingml.diagramDrawing+xml" PartName="/ppt/diagrams/drawing2.xml"/>
  <Override ContentType="application/vnd.ms-office.drawingml.diagramDrawing+xml" PartName="/ppt/diagrams/drawing1.xml"/>
  <Override ContentType="application/vnd.ms-office.drawingml.diagramDrawing+xml" PartName="/ppt/diagrams/drawing3.xml"/>
  <Override ContentType="application/vnd.ms-office.drawingml.diagramDrawing+xml" PartName="/ppt/diagrams/drawing4.xml"/>
  <Override ContentType="application/vnd.ms-office.drawingml.diagramDrawing+xml" PartName="/ppt/diagrams/drawing5.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3.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drawingml.diagramLayout+xml" PartName="/ppt/diagrams/layout4.xml"/>
  <Override ContentType="application/vnd.openxmlformats-officedocument.drawingml.diagramLayout+xml" PartName="/ppt/diagrams/layout5.xml"/>
  <Override ContentType="application/vnd.openxmlformats-officedocument.drawingml.diagramLayout+xml" PartName="/ppt/diagrams/layout3.xml"/>
  <Override ContentType="application/vnd.openxmlformats-officedocument.drawingml.diagramLayout+xml" PartName="/ppt/diagrams/layout1.xml"/>
  <Override ContentType="application/vnd.openxmlformats-officedocument.drawingml.diagramLayout+xml" PartName="/ppt/diagrams/layout2.xml"/>
  <Override ContentType="application/vnd.openxmlformats-officedocument.drawingml.diagramStyle+xml" PartName="/ppt/diagrams/quickStyle5.xml"/>
  <Override ContentType="application/vnd.openxmlformats-officedocument.drawingml.diagramStyle+xml" PartName="/ppt/diagrams/quickStyle4.xml"/>
  <Override ContentType="application/vnd.openxmlformats-officedocument.drawingml.diagramStyle+xml" PartName="/ppt/diagrams/quickStyle2.xml"/>
  <Override ContentType="application/vnd.openxmlformats-officedocument.drawingml.diagramStyle+xml" PartName="/ppt/diagrams/quickStyle1.xml"/>
  <Override ContentType="application/vnd.openxmlformats-officedocument.drawingml.diagramStyle+xml" PartName="/ppt/diagrams/quickStyle3.xml"/>
  <Override ContentType="application/inkml+xml" PartName="/ppt/ink/ink5.xml"/>
  <Override ContentType="application/inkml+xml" PartName="/ppt/ink/ink4.xml"/>
  <Override ContentType="application/inkml+xml" PartName="/ppt/ink/ink7.xml"/>
  <Override ContentType="application/inkml+xml" PartName="/ppt/ink/ink6.xml"/>
  <Override ContentType="application/inkml+xml" PartName="/ppt/ink/ink3.xml"/>
  <Override ContentType="application/inkml+xml" PartName="/ppt/ink/ink2.xml"/>
  <Override ContentType="application/inkml+xml" PartName="/ppt/ink/ink1.xml"/>
  <Override ContentType="application/vnd.openxmlformats-officedocument.presentationml.notesMaster+xml" PartName="/ppt/notesMasters/notesMaster1.xml"/>
  <Override ContentType="application/vnd.openxmlformats-officedocument.presentationml.presProps+xml" PartName="/ppt/presProps1.xml"/>
  <Override ContentType="application/vnd.openxmlformats-officedocument.drawingml.diagramColors+xml" PartName="/ppt/diagrams/colors5.xml"/>
  <Override ContentType="application/vnd.openxmlformats-officedocument.drawingml.diagramColors+xml" PartName="/ppt/diagrams/colors3.xml"/>
  <Override ContentType="application/vnd.openxmlformats-officedocument.drawingml.diagramColors+xml" PartName="/ppt/diagrams/colors2.xml"/>
  <Override ContentType="application/vnd.openxmlformats-officedocument.drawingml.diagramColors+xml" PartName="/ppt/diagrams/colors4.xml"/>
  <Override ContentType="application/vnd.openxmlformats-officedocument.drawingml.diagramColors+xml" PartName="/ppt/diagrams/color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Lst>
  <p:sldSz cy="6858000" cx="12192000"/>
  <p:notesSz cx="6858000" cy="9144000"/>
  <p:defaultTextStyle>
    <a:defPPr lvl="0">
      <a:defRPr lang="en-US"/>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_rels/data5.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svg"/><Relationship Id="rId1" Type="http://schemas.openxmlformats.org/officeDocument/2006/relationships/image" Target="../media/image97.png"/><Relationship Id="rId6" Type="http://schemas.openxmlformats.org/officeDocument/2006/relationships/image" Target="../media/image102.svg"/><Relationship Id="rId5" Type="http://schemas.openxmlformats.org/officeDocument/2006/relationships/image" Target="../media/image101.png"/><Relationship Id="rId10" Type="http://schemas.openxmlformats.org/officeDocument/2006/relationships/image" Target="../media/image106.svg"/><Relationship Id="rId4" Type="http://schemas.openxmlformats.org/officeDocument/2006/relationships/image" Target="../media/image100.svg"/><Relationship Id="rId9" Type="http://schemas.openxmlformats.org/officeDocument/2006/relationships/image" Target="../media/image10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svg"/><Relationship Id="rId1" Type="http://schemas.openxmlformats.org/officeDocument/2006/relationships/image" Target="../media/image97.png"/><Relationship Id="rId6" Type="http://schemas.openxmlformats.org/officeDocument/2006/relationships/image" Target="../media/image102.svg"/><Relationship Id="rId5" Type="http://schemas.openxmlformats.org/officeDocument/2006/relationships/image" Target="../media/image101.png"/><Relationship Id="rId10" Type="http://schemas.openxmlformats.org/officeDocument/2006/relationships/image" Target="../media/image106.svg"/><Relationship Id="rId4" Type="http://schemas.openxmlformats.org/officeDocument/2006/relationships/image" Target="../media/image100.svg"/><Relationship Id="rId9" Type="http://schemas.openxmlformats.org/officeDocument/2006/relationships/image" Target="../media/image105.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7F7CD661-F7D3-4322-BF0F-EFFF701F483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EED9749-B700-4A2D-8371-265830914D84}">
      <dgm:prSet/>
      <dgm:spPr/>
      <dgm:t>
        <a:bodyPr/>
        <a:lstStyle/>
        <a:p>
          <a:r>
            <a:rPr lang="en-US"/>
            <a:t>Binary Tree Structure: An expression tree is a specific type of binary tree. </a:t>
          </a:r>
        </a:p>
      </dgm:t>
    </dgm:pt>
    <dgm:pt modelId="{1FB485C7-68FA-4CAE-BE74-7BDD956D5553}" type="parTrans" cxnId="{0C349430-0144-4DBE-BBD6-5D127AE6224D}">
      <dgm:prSet/>
      <dgm:spPr/>
      <dgm:t>
        <a:bodyPr/>
        <a:lstStyle/>
        <a:p>
          <a:endParaRPr lang="en-US"/>
        </a:p>
      </dgm:t>
    </dgm:pt>
    <dgm:pt modelId="{BD8A67F4-8E10-4826-A96C-5910B9621239}" type="sibTrans" cxnId="{0C349430-0144-4DBE-BBD6-5D127AE6224D}">
      <dgm:prSet/>
      <dgm:spPr/>
      <dgm:t>
        <a:bodyPr/>
        <a:lstStyle/>
        <a:p>
          <a:endParaRPr lang="en-US"/>
        </a:p>
      </dgm:t>
    </dgm:pt>
    <dgm:pt modelId="{1313BCB4-B9A3-4C94-9494-3AE50CEEC78B}">
      <dgm:prSet/>
      <dgm:spPr/>
      <dgm:t>
        <a:bodyPr/>
        <a:lstStyle/>
        <a:p>
          <a:r>
            <a:rPr lang="en-US"/>
            <a:t>Operators and Operands:</a:t>
          </a:r>
        </a:p>
      </dgm:t>
    </dgm:pt>
    <dgm:pt modelId="{FC0A5AD1-23E0-4765-AAEB-5A69CA39407E}" type="parTrans" cxnId="{0307AF5A-B202-4E8C-8170-DA0B89458500}">
      <dgm:prSet/>
      <dgm:spPr/>
      <dgm:t>
        <a:bodyPr/>
        <a:lstStyle/>
        <a:p>
          <a:endParaRPr lang="en-US"/>
        </a:p>
      </dgm:t>
    </dgm:pt>
    <dgm:pt modelId="{B891CB67-8750-4916-AFB0-6B447AB876A9}" type="sibTrans" cxnId="{0307AF5A-B202-4E8C-8170-DA0B89458500}">
      <dgm:prSet/>
      <dgm:spPr/>
      <dgm:t>
        <a:bodyPr/>
        <a:lstStyle/>
        <a:p>
          <a:endParaRPr lang="en-US"/>
        </a:p>
      </dgm:t>
    </dgm:pt>
    <dgm:pt modelId="{0551E26E-38CE-4B8B-8DE9-B78B61A5863A}">
      <dgm:prSet/>
      <dgm:spPr/>
      <dgm:t>
        <a:bodyPr/>
        <a:lstStyle/>
        <a:p>
          <a:r>
            <a:rPr lang="en-US"/>
            <a:t>Internal Nodes: These are the non-leaf nodes and represent operators (e.g., +, -, *, /, &lt;, &gt;). </a:t>
          </a:r>
        </a:p>
      </dgm:t>
    </dgm:pt>
    <dgm:pt modelId="{F7BE8E31-5062-4FA7-8815-20CCDD62D46D}" type="parTrans" cxnId="{B4D520BB-8F17-4F58-AFB7-B940941F1D9A}">
      <dgm:prSet/>
      <dgm:spPr/>
      <dgm:t>
        <a:bodyPr/>
        <a:lstStyle/>
        <a:p>
          <a:endParaRPr lang="en-US"/>
        </a:p>
      </dgm:t>
    </dgm:pt>
    <dgm:pt modelId="{622E9859-9896-4D2E-9BF2-DDA77F46BDD0}" type="sibTrans" cxnId="{B4D520BB-8F17-4F58-AFB7-B940941F1D9A}">
      <dgm:prSet/>
      <dgm:spPr/>
      <dgm:t>
        <a:bodyPr/>
        <a:lstStyle/>
        <a:p>
          <a:endParaRPr lang="en-US"/>
        </a:p>
      </dgm:t>
    </dgm:pt>
    <dgm:pt modelId="{B33F24C6-3E67-470E-AC4F-5147FF67EB58}">
      <dgm:prSet/>
      <dgm:spPr/>
      <dgm:t>
        <a:bodyPr/>
        <a:lstStyle/>
        <a:p>
          <a:r>
            <a:rPr lang="en-US"/>
            <a:t>Leaf Nodes: These are the final nodes and represent operands (e.g., numbers, variables, or constants). </a:t>
          </a:r>
        </a:p>
      </dgm:t>
    </dgm:pt>
    <dgm:pt modelId="{2E5BDA9A-56D7-47D3-83F8-E84D3CA7AD02}" type="parTrans" cxnId="{B463121A-21D8-42BC-8833-4B24E7E9BEC9}">
      <dgm:prSet/>
      <dgm:spPr/>
      <dgm:t>
        <a:bodyPr/>
        <a:lstStyle/>
        <a:p>
          <a:endParaRPr lang="en-US"/>
        </a:p>
      </dgm:t>
    </dgm:pt>
    <dgm:pt modelId="{0E9ADABB-121F-4197-8FAE-079EFE126916}" type="sibTrans" cxnId="{B463121A-21D8-42BC-8833-4B24E7E9BEC9}">
      <dgm:prSet/>
      <dgm:spPr/>
      <dgm:t>
        <a:bodyPr/>
        <a:lstStyle/>
        <a:p>
          <a:endParaRPr lang="en-US"/>
        </a:p>
      </dgm:t>
    </dgm:pt>
    <dgm:pt modelId="{7CDC4213-E7E7-4D06-A650-4821C66230B0}">
      <dgm:prSet/>
      <dgm:spPr/>
      <dgm:t>
        <a:bodyPr/>
        <a:lstStyle/>
        <a:p>
          <a:r>
            <a:rPr lang="en-US"/>
            <a:t>Types of Expressions: They can represent various expressions, including arithmetic, boolean, and even code structures like Lambda expressions. </a:t>
          </a:r>
        </a:p>
      </dgm:t>
    </dgm:pt>
    <dgm:pt modelId="{DB7984C5-B037-4C32-AA87-847C171D1E6D}" type="parTrans" cxnId="{EF25F1ED-55FC-4DE4-848B-1F10BCA84F3F}">
      <dgm:prSet/>
      <dgm:spPr/>
      <dgm:t>
        <a:bodyPr/>
        <a:lstStyle/>
        <a:p>
          <a:endParaRPr lang="en-US"/>
        </a:p>
      </dgm:t>
    </dgm:pt>
    <dgm:pt modelId="{88999075-4A60-434F-AFE1-B038E6D055C2}" type="sibTrans" cxnId="{EF25F1ED-55FC-4DE4-848B-1F10BCA84F3F}">
      <dgm:prSet/>
      <dgm:spPr/>
      <dgm:t>
        <a:bodyPr/>
        <a:lstStyle/>
        <a:p>
          <a:endParaRPr lang="en-US"/>
        </a:p>
      </dgm:t>
    </dgm:pt>
    <dgm:pt modelId="{7C2FA1B5-5E9E-474A-B94C-08881B00B437}" type="pres">
      <dgm:prSet presAssocID="{7F7CD661-F7D3-4322-BF0F-EFFF701F4831}" presName="root" presStyleCnt="0">
        <dgm:presLayoutVars>
          <dgm:dir/>
          <dgm:resizeHandles val="exact"/>
        </dgm:presLayoutVars>
      </dgm:prSet>
      <dgm:spPr/>
    </dgm:pt>
    <dgm:pt modelId="{34A18F2F-3ED8-4AC7-B371-42BCA252EC84}" type="pres">
      <dgm:prSet presAssocID="{4EED9749-B700-4A2D-8371-265830914D84}" presName="compNode" presStyleCnt="0"/>
      <dgm:spPr/>
    </dgm:pt>
    <dgm:pt modelId="{EC82AABD-214C-4F78-894A-9AC79018B1D2}" type="pres">
      <dgm:prSet presAssocID="{4EED9749-B700-4A2D-8371-265830914D84}" presName="bgRect" presStyleLbl="bgShp" presStyleIdx="0" presStyleCnt="5"/>
      <dgm:spPr/>
    </dgm:pt>
    <dgm:pt modelId="{4FC1009E-1A5F-4E81-84EC-564870096AC6}" type="pres">
      <dgm:prSet presAssocID="{4EED9749-B700-4A2D-8371-265830914D8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A1D5CA4D-AE0E-4831-B26C-64099B158508}" type="pres">
      <dgm:prSet presAssocID="{4EED9749-B700-4A2D-8371-265830914D84}" presName="spaceRect" presStyleCnt="0"/>
      <dgm:spPr/>
    </dgm:pt>
    <dgm:pt modelId="{1A30B4BC-BB73-470F-9CAD-8CC8B634F429}" type="pres">
      <dgm:prSet presAssocID="{4EED9749-B700-4A2D-8371-265830914D84}" presName="parTx" presStyleLbl="revTx" presStyleIdx="0" presStyleCnt="5">
        <dgm:presLayoutVars>
          <dgm:chMax val="0"/>
          <dgm:chPref val="0"/>
        </dgm:presLayoutVars>
      </dgm:prSet>
      <dgm:spPr/>
    </dgm:pt>
    <dgm:pt modelId="{37125969-B029-45F4-8FAA-6C63FDADD6E1}" type="pres">
      <dgm:prSet presAssocID="{BD8A67F4-8E10-4826-A96C-5910B9621239}" presName="sibTrans" presStyleCnt="0"/>
      <dgm:spPr/>
    </dgm:pt>
    <dgm:pt modelId="{6E5AFDC0-E6A7-46CB-AE21-6C612865480F}" type="pres">
      <dgm:prSet presAssocID="{1313BCB4-B9A3-4C94-9494-3AE50CEEC78B}" presName="compNode" presStyleCnt="0"/>
      <dgm:spPr/>
    </dgm:pt>
    <dgm:pt modelId="{A6F3137B-BB04-49E2-8311-63DF4D261FE8}" type="pres">
      <dgm:prSet presAssocID="{1313BCB4-B9A3-4C94-9494-3AE50CEEC78B}" presName="bgRect" presStyleLbl="bgShp" presStyleIdx="1" presStyleCnt="5"/>
      <dgm:spPr/>
    </dgm:pt>
    <dgm:pt modelId="{08FF2BF3-5C75-428C-AAC4-2551BE9FF6D5}" type="pres">
      <dgm:prSet presAssocID="{1313BCB4-B9A3-4C94-9494-3AE50CEEC78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refighter"/>
        </a:ext>
      </dgm:extLst>
    </dgm:pt>
    <dgm:pt modelId="{58271086-9A36-4E19-994F-0270CAF339EE}" type="pres">
      <dgm:prSet presAssocID="{1313BCB4-B9A3-4C94-9494-3AE50CEEC78B}" presName="spaceRect" presStyleCnt="0"/>
      <dgm:spPr/>
    </dgm:pt>
    <dgm:pt modelId="{DC256AB5-B219-45C2-9C93-EC0654260BBD}" type="pres">
      <dgm:prSet presAssocID="{1313BCB4-B9A3-4C94-9494-3AE50CEEC78B}" presName="parTx" presStyleLbl="revTx" presStyleIdx="1" presStyleCnt="5">
        <dgm:presLayoutVars>
          <dgm:chMax val="0"/>
          <dgm:chPref val="0"/>
        </dgm:presLayoutVars>
      </dgm:prSet>
      <dgm:spPr/>
    </dgm:pt>
    <dgm:pt modelId="{2DA1531F-799A-4B9C-9489-74F52A9D4564}" type="pres">
      <dgm:prSet presAssocID="{B891CB67-8750-4916-AFB0-6B447AB876A9}" presName="sibTrans" presStyleCnt="0"/>
      <dgm:spPr/>
    </dgm:pt>
    <dgm:pt modelId="{05893BCF-86FF-4ACD-BF47-1339A83E3624}" type="pres">
      <dgm:prSet presAssocID="{0551E26E-38CE-4B8B-8DE9-B78B61A5863A}" presName="compNode" presStyleCnt="0"/>
      <dgm:spPr/>
    </dgm:pt>
    <dgm:pt modelId="{9E76E28C-24CA-4AFE-869A-738B12EA80C3}" type="pres">
      <dgm:prSet presAssocID="{0551E26E-38CE-4B8B-8DE9-B78B61A5863A}" presName="bgRect" presStyleLbl="bgShp" presStyleIdx="2" presStyleCnt="5"/>
      <dgm:spPr/>
    </dgm:pt>
    <dgm:pt modelId="{28754DBD-2766-4395-8CF8-3E3C31670CBC}" type="pres">
      <dgm:prSet presAssocID="{0551E26E-38CE-4B8B-8DE9-B78B61A5863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eaf"/>
        </a:ext>
      </dgm:extLst>
    </dgm:pt>
    <dgm:pt modelId="{2F3D7DA0-14A1-4866-A62D-41378D761789}" type="pres">
      <dgm:prSet presAssocID="{0551E26E-38CE-4B8B-8DE9-B78B61A5863A}" presName="spaceRect" presStyleCnt="0"/>
      <dgm:spPr/>
    </dgm:pt>
    <dgm:pt modelId="{4783768A-22AB-4B5C-AA7D-CCA0D40A8BC3}" type="pres">
      <dgm:prSet presAssocID="{0551E26E-38CE-4B8B-8DE9-B78B61A5863A}" presName="parTx" presStyleLbl="revTx" presStyleIdx="2" presStyleCnt="5">
        <dgm:presLayoutVars>
          <dgm:chMax val="0"/>
          <dgm:chPref val="0"/>
        </dgm:presLayoutVars>
      </dgm:prSet>
      <dgm:spPr/>
    </dgm:pt>
    <dgm:pt modelId="{4F934A01-51AE-4B84-ABD8-41ADC81723F4}" type="pres">
      <dgm:prSet presAssocID="{622E9859-9896-4D2E-9BF2-DDA77F46BDD0}" presName="sibTrans" presStyleCnt="0"/>
      <dgm:spPr/>
    </dgm:pt>
    <dgm:pt modelId="{07B6844F-5590-4D9A-BF2E-92F3F60D321E}" type="pres">
      <dgm:prSet presAssocID="{B33F24C6-3E67-470E-AC4F-5147FF67EB58}" presName="compNode" presStyleCnt="0"/>
      <dgm:spPr/>
    </dgm:pt>
    <dgm:pt modelId="{44282763-8169-40CE-9D79-83E73217B951}" type="pres">
      <dgm:prSet presAssocID="{B33F24C6-3E67-470E-AC4F-5147FF67EB58}" presName="bgRect" presStyleLbl="bgShp" presStyleIdx="3" presStyleCnt="5"/>
      <dgm:spPr/>
    </dgm:pt>
    <dgm:pt modelId="{A5D030D3-5831-4262-A4C7-98792CB9436E}" type="pres">
      <dgm:prSet presAssocID="{B33F24C6-3E67-470E-AC4F-5147FF67EB5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eciduous tree"/>
        </a:ext>
      </dgm:extLst>
    </dgm:pt>
    <dgm:pt modelId="{345D03C7-5678-4110-814B-08F5515E8BA5}" type="pres">
      <dgm:prSet presAssocID="{B33F24C6-3E67-470E-AC4F-5147FF67EB58}" presName="spaceRect" presStyleCnt="0"/>
      <dgm:spPr/>
    </dgm:pt>
    <dgm:pt modelId="{4F32BDEB-BF28-420E-B0F6-645431039F57}" type="pres">
      <dgm:prSet presAssocID="{B33F24C6-3E67-470E-AC4F-5147FF67EB58}" presName="parTx" presStyleLbl="revTx" presStyleIdx="3" presStyleCnt="5">
        <dgm:presLayoutVars>
          <dgm:chMax val="0"/>
          <dgm:chPref val="0"/>
        </dgm:presLayoutVars>
      </dgm:prSet>
      <dgm:spPr/>
    </dgm:pt>
    <dgm:pt modelId="{F4D7D215-74A0-40A6-9B52-BE16BDED850F}" type="pres">
      <dgm:prSet presAssocID="{0E9ADABB-121F-4197-8FAE-079EFE126916}" presName="sibTrans" presStyleCnt="0"/>
      <dgm:spPr/>
    </dgm:pt>
    <dgm:pt modelId="{C5435464-9E44-4375-B060-0F11B10BFD90}" type="pres">
      <dgm:prSet presAssocID="{7CDC4213-E7E7-4D06-A650-4821C66230B0}" presName="compNode" presStyleCnt="0"/>
      <dgm:spPr/>
    </dgm:pt>
    <dgm:pt modelId="{CBA31EE7-CD65-41AA-827B-86A003FB8539}" type="pres">
      <dgm:prSet presAssocID="{7CDC4213-E7E7-4D06-A650-4821C66230B0}" presName="bgRect" presStyleLbl="bgShp" presStyleIdx="4" presStyleCnt="5"/>
      <dgm:spPr/>
    </dgm:pt>
    <dgm:pt modelId="{9EBC2ABE-79EC-45DC-9EE7-49B7DEBDAA64}" type="pres">
      <dgm:prSet presAssocID="{7CDC4213-E7E7-4D06-A650-4821C66230B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Design"/>
        </a:ext>
      </dgm:extLst>
    </dgm:pt>
    <dgm:pt modelId="{49FA8D1E-EBAE-46DE-ACAC-3F466E20EA70}" type="pres">
      <dgm:prSet presAssocID="{7CDC4213-E7E7-4D06-A650-4821C66230B0}" presName="spaceRect" presStyleCnt="0"/>
      <dgm:spPr/>
    </dgm:pt>
    <dgm:pt modelId="{4619C659-91AB-4F29-B43E-98EBD1D6D6AF}" type="pres">
      <dgm:prSet presAssocID="{7CDC4213-E7E7-4D06-A650-4821C66230B0}" presName="parTx" presStyleLbl="revTx" presStyleIdx="4" presStyleCnt="5">
        <dgm:presLayoutVars>
          <dgm:chMax val="0"/>
          <dgm:chPref val="0"/>
        </dgm:presLayoutVars>
      </dgm:prSet>
      <dgm:spPr/>
    </dgm:pt>
  </dgm:ptLst>
  <dgm:cxnLst>
    <dgm:cxn modelId="{37360912-1F14-4D29-9532-EDEBBE71B45A}" type="presOf" srcId="{4EED9749-B700-4A2D-8371-265830914D84}" destId="{1A30B4BC-BB73-470F-9CAD-8CC8B634F429}" srcOrd="0" destOrd="0" presId="urn:microsoft.com/office/officeart/2018/2/layout/IconVerticalSolidList"/>
    <dgm:cxn modelId="{B463121A-21D8-42BC-8833-4B24E7E9BEC9}" srcId="{7F7CD661-F7D3-4322-BF0F-EFFF701F4831}" destId="{B33F24C6-3E67-470E-AC4F-5147FF67EB58}" srcOrd="3" destOrd="0" parTransId="{2E5BDA9A-56D7-47D3-83F8-E84D3CA7AD02}" sibTransId="{0E9ADABB-121F-4197-8FAE-079EFE126916}"/>
    <dgm:cxn modelId="{0C349430-0144-4DBE-BBD6-5D127AE6224D}" srcId="{7F7CD661-F7D3-4322-BF0F-EFFF701F4831}" destId="{4EED9749-B700-4A2D-8371-265830914D84}" srcOrd="0" destOrd="0" parTransId="{1FB485C7-68FA-4CAE-BE74-7BDD956D5553}" sibTransId="{BD8A67F4-8E10-4826-A96C-5910B9621239}"/>
    <dgm:cxn modelId="{4F3C8448-6DE2-49A4-8478-3FE90C31C1CF}" type="presOf" srcId="{7F7CD661-F7D3-4322-BF0F-EFFF701F4831}" destId="{7C2FA1B5-5E9E-474A-B94C-08881B00B437}" srcOrd="0" destOrd="0" presId="urn:microsoft.com/office/officeart/2018/2/layout/IconVerticalSolidList"/>
    <dgm:cxn modelId="{0307AF5A-B202-4E8C-8170-DA0B89458500}" srcId="{7F7CD661-F7D3-4322-BF0F-EFFF701F4831}" destId="{1313BCB4-B9A3-4C94-9494-3AE50CEEC78B}" srcOrd="1" destOrd="0" parTransId="{FC0A5AD1-23E0-4765-AAEB-5A69CA39407E}" sibTransId="{B891CB67-8750-4916-AFB0-6B447AB876A9}"/>
    <dgm:cxn modelId="{AB666DA4-1E47-4F5D-8F15-EA91B5DF534B}" type="presOf" srcId="{0551E26E-38CE-4B8B-8DE9-B78B61A5863A}" destId="{4783768A-22AB-4B5C-AA7D-CCA0D40A8BC3}" srcOrd="0" destOrd="0" presId="urn:microsoft.com/office/officeart/2018/2/layout/IconVerticalSolidList"/>
    <dgm:cxn modelId="{686DCDB4-D415-494E-880F-02918E753F1B}" type="presOf" srcId="{B33F24C6-3E67-470E-AC4F-5147FF67EB58}" destId="{4F32BDEB-BF28-420E-B0F6-645431039F57}" srcOrd="0" destOrd="0" presId="urn:microsoft.com/office/officeart/2018/2/layout/IconVerticalSolidList"/>
    <dgm:cxn modelId="{B4D520BB-8F17-4F58-AFB7-B940941F1D9A}" srcId="{7F7CD661-F7D3-4322-BF0F-EFFF701F4831}" destId="{0551E26E-38CE-4B8B-8DE9-B78B61A5863A}" srcOrd="2" destOrd="0" parTransId="{F7BE8E31-5062-4FA7-8815-20CCDD62D46D}" sibTransId="{622E9859-9896-4D2E-9BF2-DDA77F46BDD0}"/>
    <dgm:cxn modelId="{A50604BE-F61D-411E-A0F8-49F7173C754A}" type="presOf" srcId="{7CDC4213-E7E7-4D06-A650-4821C66230B0}" destId="{4619C659-91AB-4F29-B43E-98EBD1D6D6AF}" srcOrd="0" destOrd="0" presId="urn:microsoft.com/office/officeart/2018/2/layout/IconVerticalSolidList"/>
    <dgm:cxn modelId="{EF25F1ED-55FC-4DE4-848B-1F10BCA84F3F}" srcId="{7F7CD661-F7D3-4322-BF0F-EFFF701F4831}" destId="{7CDC4213-E7E7-4D06-A650-4821C66230B0}" srcOrd="4" destOrd="0" parTransId="{DB7984C5-B037-4C32-AA87-847C171D1E6D}" sibTransId="{88999075-4A60-434F-AFE1-B038E6D055C2}"/>
    <dgm:cxn modelId="{CBD171F3-85F3-4667-B61F-2A04C1121E10}" type="presOf" srcId="{1313BCB4-B9A3-4C94-9494-3AE50CEEC78B}" destId="{DC256AB5-B219-45C2-9C93-EC0654260BBD}" srcOrd="0" destOrd="0" presId="urn:microsoft.com/office/officeart/2018/2/layout/IconVerticalSolidList"/>
    <dgm:cxn modelId="{655FC179-6F6C-4614-B1E2-389B387BB691}" type="presParOf" srcId="{7C2FA1B5-5E9E-474A-B94C-08881B00B437}" destId="{34A18F2F-3ED8-4AC7-B371-42BCA252EC84}" srcOrd="0" destOrd="0" presId="urn:microsoft.com/office/officeart/2018/2/layout/IconVerticalSolidList"/>
    <dgm:cxn modelId="{C6EE7260-06DB-47CB-A47C-E1343259A366}" type="presParOf" srcId="{34A18F2F-3ED8-4AC7-B371-42BCA252EC84}" destId="{EC82AABD-214C-4F78-894A-9AC79018B1D2}" srcOrd="0" destOrd="0" presId="urn:microsoft.com/office/officeart/2018/2/layout/IconVerticalSolidList"/>
    <dgm:cxn modelId="{EC990ED9-FD33-48C4-8B14-E6636964796B}" type="presParOf" srcId="{34A18F2F-3ED8-4AC7-B371-42BCA252EC84}" destId="{4FC1009E-1A5F-4E81-84EC-564870096AC6}" srcOrd="1" destOrd="0" presId="urn:microsoft.com/office/officeart/2018/2/layout/IconVerticalSolidList"/>
    <dgm:cxn modelId="{422F1539-7A95-44F5-9482-B3AC1712ED08}" type="presParOf" srcId="{34A18F2F-3ED8-4AC7-B371-42BCA252EC84}" destId="{A1D5CA4D-AE0E-4831-B26C-64099B158508}" srcOrd="2" destOrd="0" presId="urn:microsoft.com/office/officeart/2018/2/layout/IconVerticalSolidList"/>
    <dgm:cxn modelId="{D888EF41-6ECB-44B3-B80D-1FE570B16221}" type="presParOf" srcId="{34A18F2F-3ED8-4AC7-B371-42BCA252EC84}" destId="{1A30B4BC-BB73-470F-9CAD-8CC8B634F429}" srcOrd="3" destOrd="0" presId="urn:microsoft.com/office/officeart/2018/2/layout/IconVerticalSolidList"/>
    <dgm:cxn modelId="{B69ABE3C-6C60-4A28-89DB-CE5C23046D37}" type="presParOf" srcId="{7C2FA1B5-5E9E-474A-B94C-08881B00B437}" destId="{37125969-B029-45F4-8FAA-6C63FDADD6E1}" srcOrd="1" destOrd="0" presId="urn:microsoft.com/office/officeart/2018/2/layout/IconVerticalSolidList"/>
    <dgm:cxn modelId="{FA1B9B40-0ECF-4CC6-96A2-867B241ECB01}" type="presParOf" srcId="{7C2FA1B5-5E9E-474A-B94C-08881B00B437}" destId="{6E5AFDC0-E6A7-46CB-AE21-6C612865480F}" srcOrd="2" destOrd="0" presId="urn:microsoft.com/office/officeart/2018/2/layout/IconVerticalSolidList"/>
    <dgm:cxn modelId="{7CDDD7EA-8F68-4DEE-AC56-1C191EDCB8AC}" type="presParOf" srcId="{6E5AFDC0-E6A7-46CB-AE21-6C612865480F}" destId="{A6F3137B-BB04-49E2-8311-63DF4D261FE8}" srcOrd="0" destOrd="0" presId="urn:microsoft.com/office/officeart/2018/2/layout/IconVerticalSolidList"/>
    <dgm:cxn modelId="{F566EAAF-86FB-4876-8161-37B763F4C5BD}" type="presParOf" srcId="{6E5AFDC0-E6A7-46CB-AE21-6C612865480F}" destId="{08FF2BF3-5C75-428C-AAC4-2551BE9FF6D5}" srcOrd="1" destOrd="0" presId="urn:microsoft.com/office/officeart/2018/2/layout/IconVerticalSolidList"/>
    <dgm:cxn modelId="{6D003319-56D1-4E2D-9E58-EF9DAE6C004C}" type="presParOf" srcId="{6E5AFDC0-E6A7-46CB-AE21-6C612865480F}" destId="{58271086-9A36-4E19-994F-0270CAF339EE}" srcOrd="2" destOrd="0" presId="urn:microsoft.com/office/officeart/2018/2/layout/IconVerticalSolidList"/>
    <dgm:cxn modelId="{C53C444C-05D5-4029-92D4-7F7D89D79669}" type="presParOf" srcId="{6E5AFDC0-E6A7-46CB-AE21-6C612865480F}" destId="{DC256AB5-B219-45C2-9C93-EC0654260BBD}" srcOrd="3" destOrd="0" presId="urn:microsoft.com/office/officeart/2018/2/layout/IconVerticalSolidList"/>
    <dgm:cxn modelId="{352918CE-68C2-47A5-B9F5-0AC24C2D037B}" type="presParOf" srcId="{7C2FA1B5-5E9E-474A-B94C-08881B00B437}" destId="{2DA1531F-799A-4B9C-9489-74F52A9D4564}" srcOrd="3" destOrd="0" presId="urn:microsoft.com/office/officeart/2018/2/layout/IconVerticalSolidList"/>
    <dgm:cxn modelId="{A815EEDC-08F1-43CE-89EA-BBC14D0C22F7}" type="presParOf" srcId="{7C2FA1B5-5E9E-474A-B94C-08881B00B437}" destId="{05893BCF-86FF-4ACD-BF47-1339A83E3624}" srcOrd="4" destOrd="0" presId="urn:microsoft.com/office/officeart/2018/2/layout/IconVerticalSolidList"/>
    <dgm:cxn modelId="{BA92AC03-0A88-4BDE-8117-CC130670CECC}" type="presParOf" srcId="{05893BCF-86FF-4ACD-BF47-1339A83E3624}" destId="{9E76E28C-24CA-4AFE-869A-738B12EA80C3}" srcOrd="0" destOrd="0" presId="urn:microsoft.com/office/officeart/2018/2/layout/IconVerticalSolidList"/>
    <dgm:cxn modelId="{37450160-055A-4FC9-8986-18879BECB432}" type="presParOf" srcId="{05893BCF-86FF-4ACD-BF47-1339A83E3624}" destId="{28754DBD-2766-4395-8CF8-3E3C31670CBC}" srcOrd="1" destOrd="0" presId="urn:microsoft.com/office/officeart/2018/2/layout/IconVerticalSolidList"/>
    <dgm:cxn modelId="{435EAB57-C3EC-48CC-951E-222537D1C83F}" type="presParOf" srcId="{05893BCF-86FF-4ACD-BF47-1339A83E3624}" destId="{2F3D7DA0-14A1-4866-A62D-41378D761789}" srcOrd="2" destOrd="0" presId="urn:microsoft.com/office/officeart/2018/2/layout/IconVerticalSolidList"/>
    <dgm:cxn modelId="{B6FAA473-6E26-439C-BB83-B474C55723C8}" type="presParOf" srcId="{05893BCF-86FF-4ACD-BF47-1339A83E3624}" destId="{4783768A-22AB-4B5C-AA7D-CCA0D40A8BC3}" srcOrd="3" destOrd="0" presId="urn:microsoft.com/office/officeart/2018/2/layout/IconVerticalSolidList"/>
    <dgm:cxn modelId="{8DD480CF-762D-4FC8-9555-E2C2F9DB7F2B}" type="presParOf" srcId="{7C2FA1B5-5E9E-474A-B94C-08881B00B437}" destId="{4F934A01-51AE-4B84-ABD8-41ADC81723F4}" srcOrd="5" destOrd="0" presId="urn:microsoft.com/office/officeart/2018/2/layout/IconVerticalSolidList"/>
    <dgm:cxn modelId="{CB10034A-AD11-45AA-B8C4-DFC9D1BE587E}" type="presParOf" srcId="{7C2FA1B5-5E9E-474A-B94C-08881B00B437}" destId="{07B6844F-5590-4D9A-BF2E-92F3F60D321E}" srcOrd="6" destOrd="0" presId="urn:microsoft.com/office/officeart/2018/2/layout/IconVerticalSolidList"/>
    <dgm:cxn modelId="{B234767D-9BB5-4162-89A1-150ED20DAE59}" type="presParOf" srcId="{07B6844F-5590-4D9A-BF2E-92F3F60D321E}" destId="{44282763-8169-40CE-9D79-83E73217B951}" srcOrd="0" destOrd="0" presId="urn:microsoft.com/office/officeart/2018/2/layout/IconVerticalSolidList"/>
    <dgm:cxn modelId="{8D268069-4CE7-453A-B975-F584252B6B9F}" type="presParOf" srcId="{07B6844F-5590-4D9A-BF2E-92F3F60D321E}" destId="{A5D030D3-5831-4262-A4C7-98792CB9436E}" srcOrd="1" destOrd="0" presId="urn:microsoft.com/office/officeart/2018/2/layout/IconVerticalSolidList"/>
    <dgm:cxn modelId="{AF3C842D-554E-4408-B027-25093A442EA5}" type="presParOf" srcId="{07B6844F-5590-4D9A-BF2E-92F3F60D321E}" destId="{345D03C7-5678-4110-814B-08F5515E8BA5}" srcOrd="2" destOrd="0" presId="urn:microsoft.com/office/officeart/2018/2/layout/IconVerticalSolidList"/>
    <dgm:cxn modelId="{D2E8E335-B5F1-4558-AC61-34DBC24EDD85}" type="presParOf" srcId="{07B6844F-5590-4D9A-BF2E-92F3F60D321E}" destId="{4F32BDEB-BF28-420E-B0F6-645431039F57}" srcOrd="3" destOrd="0" presId="urn:microsoft.com/office/officeart/2018/2/layout/IconVerticalSolidList"/>
    <dgm:cxn modelId="{0AEE151A-7C1C-41ED-8D40-FA15498B687C}" type="presParOf" srcId="{7C2FA1B5-5E9E-474A-B94C-08881B00B437}" destId="{F4D7D215-74A0-40A6-9B52-BE16BDED850F}" srcOrd="7" destOrd="0" presId="urn:microsoft.com/office/officeart/2018/2/layout/IconVerticalSolidList"/>
    <dgm:cxn modelId="{D54A495A-351E-49EA-B5CD-1F84ABF9C38B}" type="presParOf" srcId="{7C2FA1B5-5E9E-474A-B94C-08881B00B437}" destId="{C5435464-9E44-4375-B060-0F11B10BFD90}" srcOrd="8" destOrd="0" presId="urn:microsoft.com/office/officeart/2018/2/layout/IconVerticalSolidList"/>
    <dgm:cxn modelId="{C1A97C0E-3E53-4AF4-A285-EBAC74F284D0}" type="presParOf" srcId="{C5435464-9E44-4375-B060-0F11B10BFD90}" destId="{CBA31EE7-CD65-41AA-827B-86A003FB8539}" srcOrd="0" destOrd="0" presId="urn:microsoft.com/office/officeart/2018/2/layout/IconVerticalSolidList"/>
    <dgm:cxn modelId="{1925841D-0ECF-448E-B7DE-DC8D4D1AE9E2}" type="presParOf" srcId="{C5435464-9E44-4375-B060-0F11B10BFD90}" destId="{9EBC2ABE-79EC-45DC-9EE7-49B7DEBDAA64}" srcOrd="1" destOrd="0" presId="urn:microsoft.com/office/officeart/2018/2/layout/IconVerticalSolidList"/>
    <dgm:cxn modelId="{A14F8CDC-B53D-4FC6-97A7-84085C0C80DD}" type="presParOf" srcId="{C5435464-9E44-4375-B060-0F11B10BFD90}" destId="{49FA8D1E-EBAE-46DE-ACAC-3F466E20EA70}" srcOrd="2" destOrd="0" presId="urn:microsoft.com/office/officeart/2018/2/layout/IconVerticalSolidList"/>
    <dgm:cxn modelId="{56FF9536-75DB-49BF-9A5F-A535B855046C}" type="presParOf" srcId="{C5435464-9E44-4375-B060-0F11B10BFD90}" destId="{4619C659-91AB-4F29-B43E-98EBD1D6D6A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31F33C-A885-4154-B428-7407B4529550}"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7D43058-1302-4EE6-809A-8C14E67A1491}">
      <dgm:prSet/>
      <dgm:spPr/>
      <dgm:t>
        <a:bodyPr/>
        <a:lstStyle/>
        <a:p>
          <a:r>
            <a:rPr lang="en-US"/>
            <a:t>function Find_max(root):</a:t>
          </a:r>
        </a:p>
      </dgm:t>
    </dgm:pt>
    <dgm:pt modelId="{CCA13893-6485-432A-8DDF-A15D00D2EC78}" type="parTrans" cxnId="{EC4C532C-DE82-4653-93A0-76F92DB2C565}">
      <dgm:prSet/>
      <dgm:spPr/>
      <dgm:t>
        <a:bodyPr/>
        <a:lstStyle/>
        <a:p>
          <a:endParaRPr lang="en-US"/>
        </a:p>
      </dgm:t>
    </dgm:pt>
    <dgm:pt modelId="{0D33A632-7EA4-4E22-8BA9-1AA287B27A63}" type="sibTrans" cxnId="{EC4C532C-DE82-4653-93A0-76F92DB2C565}">
      <dgm:prSet/>
      <dgm:spPr/>
      <dgm:t>
        <a:bodyPr/>
        <a:lstStyle/>
        <a:p>
          <a:endParaRPr lang="en-US"/>
        </a:p>
      </dgm:t>
    </dgm:pt>
    <dgm:pt modelId="{7576FFFD-EF98-4749-A54B-6FB363304D9A}">
      <dgm:prSet/>
      <dgm:spPr/>
      <dgm:t>
        <a:bodyPr/>
        <a:lstStyle/>
        <a:p>
          <a:r>
            <a:rPr lang="en-US"/>
            <a:t>if root is null:</a:t>
          </a:r>
        </a:p>
      </dgm:t>
    </dgm:pt>
    <dgm:pt modelId="{F57561CC-B38B-404F-A9A5-5D993C1B6C5C}" type="parTrans" cxnId="{70963D62-6406-4BD7-B029-C997E4ACBB18}">
      <dgm:prSet/>
      <dgm:spPr/>
      <dgm:t>
        <a:bodyPr/>
        <a:lstStyle/>
        <a:p>
          <a:endParaRPr lang="en-US"/>
        </a:p>
      </dgm:t>
    </dgm:pt>
    <dgm:pt modelId="{2F346206-EC19-4D17-A462-CED25085DFB1}" type="sibTrans" cxnId="{70963D62-6406-4BD7-B029-C997E4ACBB18}">
      <dgm:prSet/>
      <dgm:spPr/>
      <dgm:t>
        <a:bodyPr/>
        <a:lstStyle/>
        <a:p>
          <a:endParaRPr lang="en-US"/>
        </a:p>
      </dgm:t>
    </dgm:pt>
    <dgm:pt modelId="{4FA24D20-2229-4C17-AB35-5BB4FA9E0917}">
      <dgm:prSet/>
      <dgm:spPr/>
      <dgm:t>
        <a:bodyPr/>
        <a:lstStyle/>
        <a:p>
          <a:r>
            <a:rPr lang="en-US"/>
            <a:t>return null</a:t>
          </a:r>
        </a:p>
      </dgm:t>
    </dgm:pt>
    <dgm:pt modelId="{E50C5CFC-558E-4538-91D0-EAB50C405CDF}" type="parTrans" cxnId="{13BBAD12-09A8-4251-B7F1-36D6F640D230}">
      <dgm:prSet/>
      <dgm:spPr/>
      <dgm:t>
        <a:bodyPr/>
        <a:lstStyle/>
        <a:p>
          <a:endParaRPr lang="en-US"/>
        </a:p>
      </dgm:t>
    </dgm:pt>
    <dgm:pt modelId="{119609AF-2936-4A8E-B24A-FF7D4ADEF27E}" type="sibTrans" cxnId="{13BBAD12-09A8-4251-B7F1-36D6F640D230}">
      <dgm:prSet/>
      <dgm:spPr/>
      <dgm:t>
        <a:bodyPr/>
        <a:lstStyle/>
        <a:p>
          <a:endParaRPr lang="en-US"/>
        </a:p>
      </dgm:t>
    </dgm:pt>
    <dgm:pt modelId="{8153FCBF-3B74-4A37-8111-8C3C310D1B87}">
      <dgm:prSet/>
      <dgm:spPr/>
      <dgm:t>
        <a:bodyPr/>
        <a:lstStyle/>
        <a:p>
          <a:r>
            <a:rPr lang="en-US" dirty="0"/>
            <a:t>while root-&gt;right is not null:</a:t>
          </a:r>
        </a:p>
      </dgm:t>
    </dgm:pt>
    <dgm:pt modelId="{BAF2FFAB-9428-4C29-B5B8-E641506A42D1}" type="parTrans" cxnId="{A5B0FAD8-2F3A-42D5-AB02-FAA848D9B7AB}">
      <dgm:prSet/>
      <dgm:spPr/>
      <dgm:t>
        <a:bodyPr/>
        <a:lstStyle/>
        <a:p>
          <a:endParaRPr lang="en-US"/>
        </a:p>
      </dgm:t>
    </dgm:pt>
    <dgm:pt modelId="{684EE4EC-085F-4BB8-86C7-C1A8C8702A7E}" type="sibTrans" cxnId="{A5B0FAD8-2F3A-42D5-AB02-FAA848D9B7AB}">
      <dgm:prSet/>
      <dgm:spPr/>
      <dgm:t>
        <a:bodyPr/>
        <a:lstStyle/>
        <a:p>
          <a:endParaRPr lang="en-US"/>
        </a:p>
      </dgm:t>
    </dgm:pt>
    <dgm:pt modelId="{5AB1FF6D-4B53-4FF7-84BB-67264FC6B9DD}">
      <dgm:prSet/>
      <dgm:spPr/>
      <dgm:t>
        <a:bodyPr/>
        <a:lstStyle/>
        <a:p>
          <a:r>
            <a:rPr lang="en-US" dirty="0"/>
            <a:t>root = root-&gt;right</a:t>
          </a:r>
        </a:p>
      </dgm:t>
    </dgm:pt>
    <dgm:pt modelId="{528E4E34-9B6E-4059-BA87-88CBC351516B}" type="parTrans" cxnId="{0A326CE9-A8FF-44C9-BA97-596251FC4A6F}">
      <dgm:prSet/>
      <dgm:spPr/>
      <dgm:t>
        <a:bodyPr/>
        <a:lstStyle/>
        <a:p>
          <a:endParaRPr lang="en-US"/>
        </a:p>
      </dgm:t>
    </dgm:pt>
    <dgm:pt modelId="{625DDB33-A9A1-401D-B44B-CA53C82BFCC2}" type="sibTrans" cxnId="{0A326CE9-A8FF-44C9-BA97-596251FC4A6F}">
      <dgm:prSet/>
      <dgm:spPr/>
      <dgm:t>
        <a:bodyPr/>
        <a:lstStyle/>
        <a:p>
          <a:endParaRPr lang="en-US"/>
        </a:p>
      </dgm:t>
    </dgm:pt>
    <dgm:pt modelId="{32A99827-CBC8-4377-8225-F01B303C71DC}">
      <dgm:prSet/>
      <dgm:spPr/>
      <dgm:t>
        <a:bodyPr/>
        <a:lstStyle/>
        <a:p>
          <a:r>
            <a:rPr lang="en-US"/>
            <a:t>return root</a:t>
          </a:r>
        </a:p>
      </dgm:t>
    </dgm:pt>
    <dgm:pt modelId="{8B2545DA-20BF-4049-8AD0-43EF8E63F3CB}" type="parTrans" cxnId="{39C9EB7E-043B-4420-945B-252CF0846F8E}">
      <dgm:prSet/>
      <dgm:spPr/>
      <dgm:t>
        <a:bodyPr/>
        <a:lstStyle/>
        <a:p>
          <a:endParaRPr lang="en-US"/>
        </a:p>
      </dgm:t>
    </dgm:pt>
    <dgm:pt modelId="{3BAF80E1-B636-469E-8B4F-761E236222C9}" type="sibTrans" cxnId="{39C9EB7E-043B-4420-945B-252CF0846F8E}">
      <dgm:prSet/>
      <dgm:spPr/>
      <dgm:t>
        <a:bodyPr/>
        <a:lstStyle/>
        <a:p>
          <a:endParaRPr lang="en-US"/>
        </a:p>
      </dgm:t>
    </dgm:pt>
    <dgm:pt modelId="{75D306FE-AE06-4178-8A49-B37BE1C0A40B}" type="pres">
      <dgm:prSet presAssocID="{9131F33C-A885-4154-B428-7407B4529550}" presName="vert0" presStyleCnt="0">
        <dgm:presLayoutVars>
          <dgm:dir/>
          <dgm:animOne val="branch"/>
          <dgm:animLvl val="lvl"/>
        </dgm:presLayoutVars>
      </dgm:prSet>
      <dgm:spPr/>
    </dgm:pt>
    <dgm:pt modelId="{D9ADFF6E-F7DE-403A-9239-E6F302F5A07D}" type="pres">
      <dgm:prSet presAssocID="{17D43058-1302-4EE6-809A-8C14E67A1491}" presName="thickLine" presStyleLbl="alignNode1" presStyleIdx="0" presStyleCnt="6"/>
      <dgm:spPr/>
    </dgm:pt>
    <dgm:pt modelId="{933C5CB6-19A4-4316-AB1B-E66D4E9BD0A5}" type="pres">
      <dgm:prSet presAssocID="{17D43058-1302-4EE6-809A-8C14E67A1491}" presName="horz1" presStyleCnt="0"/>
      <dgm:spPr/>
    </dgm:pt>
    <dgm:pt modelId="{548606E2-A27B-4BA5-8776-029109272B33}" type="pres">
      <dgm:prSet presAssocID="{17D43058-1302-4EE6-809A-8C14E67A1491}" presName="tx1" presStyleLbl="revTx" presStyleIdx="0" presStyleCnt="6"/>
      <dgm:spPr/>
    </dgm:pt>
    <dgm:pt modelId="{C41AD9DD-8C27-4329-9CFC-D5ABC9ED1CFD}" type="pres">
      <dgm:prSet presAssocID="{17D43058-1302-4EE6-809A-8C14E67A1491}" presName="vert1" presStyleCnt="0"/>
      <dgm:spPr/>
    </dgm:pt>
    <dgm:pt modelId="{985419BC-2757-42FB-BA3F-2BE0122461F0}" type="pres">
      <dgm:prSet presAssocID="{7576FFFD-EF98-4749-A54B-6FB363304D9A}" presName="thickLine" presStyleLbl="alignNode1" presStyleIdx="1" presStyleCnt="6"/>
      <dgm:spPr/>
    </dgm:pt>
    <dgm:pt modelId="{340F46A8-30AA-4FBA-AF91-84B01324C395}" type="pres">
      <dgm:prSet presAssocID="{7576FFFD-EF98-4749-A54B-6FB363304D9A}" presName="horz1" presStyleCnt="0"/>
      <dgm:spPr/>
    </dgm:pt>
    <dgm:pt modelId="{519E5658-29EA-49B2-B675-BF6052A218C2}" type="pres">
      <dgm:prSet presAssocID="{7576FFFD-EF98-4749-A54B-6FB363304D9A}" presName="tx1" presStyleLbl="revTx" presStyleIdx="1" presStyleCnt="6"/>
      <dgm:spPr/>
    </dgm:pt>
    <dgm:pt modelId="{6708ED0E-9031-487F-9A2A-D82F8B49F686}" type="pres">
      <dgm:prSet presAssocID="{7576FFFD-EF98-4749-A54B-6FB363304D9A}" presName="vert1" presStyleCnt="0"/>
      <dgm:spPr/>
    </dgm:pt>
    <dgm:pt modelId="{A854DBA9-C56C-4F3D-AD15-E840AFCF63E2}" type="pres">
      <dgm:prSet presAssocID="{4FA24D20-2229-4C17-AB35-5BB4FA9E0917}" presName="thickLine" presStyleLbl="alignNode1" presStyleIdx="2" presStyleCnt="6"/>
      <dgm:spPr/>
    </dgm:pt>
    <dgm:pt modelId="{A762216C-5CD8-4D93-8B62-6D5F773051BE}" type="pres">
      <dgm:prSet presAssocID="{4FA24D20-2229-4C17-AB35-5BB4FA9E0917}" presName="horz1" presStyleCnt="0"/>
      <dgm:spPr/>
    </dgm:pt>
    <dgm:pt modelId="{B9EBADBC-8609-427A-BBCD-786E0D3C2073}" type="pres">
      <dgm:prSet presAssocID="{4FA24D20-2229-4C17-AB35-5BB4FA9E0917}" presName="tx1" presStyleLbl="revTx" presStyleIdx="2" presStyleCnt="6"/>
      <dgm:spPr/>
    </dgm:pt>
    <dgm:pt modelId="{35CE569B-1D4C-49AF-96AC-DA64E7A01350}" type="pres">
      <dgm:prSet presAssocID="{4FA24D20-2229-4C17-AB35-5BB4FA9E0917}" presName="vert1" presStyleCnt="0"/>
      <dgm:spPr/>
    </dgm:pt>
    <dgm:pt modelId="{BEAFD9A3-F742-4AD7-A85D-81CD61309E8B}" type="pres">
      <dgm:prSet presAssocID="{8153FCBF-3B74-4A37-8111-8C3C310D1B87}" presName="thickLine" presStyleLbl="alignNode1" presStyleIdx="3" presStyleCnt="6"/>
      <dgm:spPr/>
    </dgm:pt>
    <dgm:pt modelId="{483C0D89-79E3-4D18-9831-0520ECEB2B8D}" type="pres">
      <dgm:prSet presAssocID="{8153FCBF-3B74-4A37-8111-8C3C310D1B87}" presName="horz1" presStyleCnt="0"/>
      <dgm:spPr/>
    </dgm:pt>
    <dgm:pt modelId="{D751CA29-D6BC-43E0-B35F-EF302FFE116A}" type="pres">
      <dgm:prSet presAssocID="{8153FCBF-3B74-4A37-8111-8C3C310D1B87}" presName="tx1" presStyleLbl="revTx" presStyleIdx="3" presStyleCnt="6"/>
      <dgm:spPr/>
    </dgm:pt>
    <dgm:pt modelId="{87FBE2EE-741A-4AA1-BF16-1ED85414D52C}" type="pres">
      <dgm:prSet presAssocID="{8153FCBF-3B74-4A37-8111-8C3C310D1B87}" presName="vert1" presStyleCnt="0"/>
      <dgm:spPr/>
    </dgm:pt>
    <dgm:pt modelId="{3C61DAF5-F7E2-4C23-A1E4-EC798B4711F2}" type="pres">
      <dgm:prSet presAssocID="{5AB1FF6D-4B53-4FF7-84BB-67264FC6B9DD}" presName="thickLine" presStyleLbl="alignNode1" presStyleIdx="4" presStyleCnt="6"/>
      <dgm:spPr/>
    </dgm:pt>
    <dgm:pt modelId="{D691D297-3971-4F2D-9038-A3C008CB1346}" type="pres">
      <dgm:prSet presAssocID="{5AB1FF6D-4B53-4FF7-84BB-67264FC6B9DD}" presName="horz1" presStyleCnt="0"/>
      <dgm:spPr/>
    </dgm:pt>
    <dgm:pt modelId="{952DD734-7FC8-4AB1-A072-0E62B45B96C2}" type="pres">
      <dgm:prSet presAssocID="{5AB1FF6D-4B53-4FF7-84BB-67264FC6B9DD}" presName="tx1" presStyleLbl="revTx" presStyleIdx="4" presStyleCnt="6"/>
      <dgm:spPr/>
    </dgm:pt>
    <dgm:pt modelId="{C1C41DC8-4E0A-477B-9E35-EE9206F561B1}" type="pres">
      <dgm:prSet presAssocID="{5AB1FF6D-4B53-4FF7-84BB-67264FC6B9DD}" presName="vert1" presStyleCnt="0"/>
      <dgm:spPr/>
    </dgm:pt>
    <dgm:pt modelId="{B5400C3A-326E-4F55-B981-B3785B48CB0E}" type="pres">
      <dgm:prSet presAssocID="{32A99827-CBC8-4377-8225-F01B303C71DC}" presName="thickLine" presStyleLbl="alignNode1" presStyleIdx="5" presStyleCnt="6"/>
      <dgm:spPr/>
    </dgm:pt>
    <dgm:pt modelId="{72FFEEAC-D3A8-4A7D-BF02-B52330784F68}" type="pres">
      <dgm:prSet presAssocID="{32A99827-CBC8-4377-8225-F01B303C71DC}" presName="horz1" presStyleCnt="0"/>
      <dgm:spPr/>
    </dgm:pt>
    <dgm:pt modelId="{67F64C9D-9363-46DF-AAB2-F8582DE60FD9}" type="pres">
      <dgm:prSet presAssocID="{32A99827-CBC8-4377-8225-F01B303C71DC}" presName="tx1" presStyleLbl="revTx" presStyleIdx="5" presStyleCnt="6"/>
      <dgm:spPr/>
    </dgm:pt>
    <dgm:pt modelId="{2FDA3078-7165-445C-9359-F2101A89F9B0}" type="pres">
      <dgm:prSet presAssocID="{32A99827-CBC8-4377-8225-F01B303C71DC}" presName="vert1" presStyleCnt="0"/>
      <dgm:spPr/>
    </dgm:pt>
  </dgm:ptLst>
  <dgm:cxnLst>
    <dgm:cxn modelId="{B9AE3F0E-9A53-40D0-8DEB-A7007CA73D4A}" type="presOf" srcId="{5AB1FF6D-4B53-4FF7-84BB-67264FC6B9DD}" destId="{952DD734-7FC8-4AB1-A072-0E62B45B96C2}" srcOrd="0" destOrd="0" presId="urn:microsoft.com/office/officeart/2008/layout/LinedList"/>
    <dgm:cxn modelId="{13BBAD12-09A8-4251-B7F1-36D6F640D230}" srcId="{9131F33C-A885-4154-B428-7407B4529550}" destId="{4FA24D20-2229-4C17-AB35-5BB4FA9E0917}" srcOrd="2" destOrd="0" parTransId="{E50C5CFC-558E-4538-91D0-EAB50C405CDF}" sibTransId="{119609AF-2936-4A8E-B24A-FF7D4ADEF27E}"/>
    <dgm:cxn modelId="{DF8CB714-D334-4B19-A7C0-9303D73C8362}" type="presOf" srcId="{32A99827-CBC8-4377-8225-F01B303C71DC}" destId="{67F64C9D-9363-46DF-AAB2-F8582DE60FD9}" srcOrd="0" destOrd="0" presId="urn:microsoft.com/office/officeart/2008/layout/LinedList"/>
    <dgm:cxn modelId="{EC4C532C-DE82-4653-93A0-76F92DB2C565}" srcId="{9131F33C-A885-4154-B428-7407B4529550}" destId="{17D43058-1302-4EE6-809A-8C14E67A1491}" srcOrd="0" destOrd="0" parTransId="{CCA13893-6485-432A-8DDF-A15D00D2EC78}" sibTransId="{0D33A632-7EA4-4E22-8BA9-1AA287B27A63}"/>
    <dgm:cxn modelId="{70963D62-6406-4BD7-B029-C997E4ACBB18}" srcId="{9131F33C-A885-4154-B428-7407B4529550}" destId="{7576FFFD-EF98-4749-A54B-6FB363304D9A}" srcOrd="1" destOrd="0" parTransId="{F57561CC-B38B-404F-A9A5-5D993C1B6C5C}" sibTransId="{2F346206-EC19-4D17-A462-CED25085DFB1}"/>
    <dgm:cxn modelId="{39C9EB7E-043B-4420-945B-252CF0846F8E}" srcId="{9131F33C-A885-4154-B428-7407B4529550}" destId="{32A99827-CBC8-4377-8225-F01B303C71DC}" srcOrd="5" destOrd="0" parTransId="{8B2545DA-20BF-4049-8AD0-43EF8E63F3CB}" sibTransId="{3BAF80E1-B636-469E-8B4F-761E236222C9}"/>
    <dgm:cxn modelId="{080F5E83-416E-478F-8CB7-892C1C6608D1}" type="presOf" srcId="{7576FFFD-EF98-4749-A54B-6FB363304D9A}" destId="{519E5658-29EA-49B2-B675-BF6052A218C2}" srcOrd="0" destOrd="0" presId="urn:microsoft.com/office/officeart/2008/layout/LinedList"/>
    <dgm:cxn modelId="{716EF38C-49C1-46CD-8BF4-7151A9DBD032}" type="presOf" srcId="{4FA24D20-2229-4C17-AB35-5BB4FA9E0917}" destId="{B9EBADBC-8609-427A-BBCD-786E0D3C2073}" srcOrd="0" destOrd="0" presId="urn:microsoft.com/office/officeart/2008/layout/LinedList"/>
    <dgm:cxn modelId="{57903DA6-7292-4B2D-9222-F29D6F05DDF8}" type="presOf" srcId="{8153FCBF-3B74-4A37-8111-8C3C310D1B87}" destId="{D751CA29-D6BC-43E0-B35F-EF302FFE116A}" srcOrd="0" destOrd="0" presId="urn:microsoft.com/office/officeart/2008/layout/LinedList"/>
    <dgm:cxn modelId="{151B4BCF-5D41-43B0-8ADE-16D531759349}" type="presOf" srcId="{17D43058-1302-4EE6-809A-8C14E67A1491}" destId="{548606E2-A27B-4BA5-8776-029109272B33}" srcOrd="0" destOrd="0" presId="urn:microsoft.com/office/officeart/2008/layout/LinedList"/>
    <dgm:cxn modelId="{A5B0FAD8-2F3A-42D5-AB02-FAA848D9B7AB}" srcId="{9131F33C-A885-4154-B428-7407B4529550}" destId="{8153FCBF-3B74-4A37-8111-8C3C310D1B87}" srcOrd="3" destOrd="0" parTransId="{BAF2FFAB-9428-4C29-B5B8-E641506A42D1}" sibTransId="{684EE4EC-085F-4BB8-86C7-C1A8C8702A7E}"/>
    <dgm:cxn modelId="{47A246DA-D20A-4F1A-9351-B39428BFC5F2}" type="presOf" srcId="{9131F33C-A885-4154-B428-7407B4529550}" destId="{75D306FE-AE06-4178-8A49-B37BE1C0A40B}" srcOrd="0" destOrd="0" presId="urn:microsoft.com/office/officeart/2008/layout/LinedList"/>
    <dgm:cxn modelId="{0A326CE9-A8FF-44C9-BA97-596251FC4A6F}" srcId="{9131F33C-A885-4154-B428-7407B4529550}" destId="{5AB1FF6D-4B53-4FF7-84BB-67264FC6B9DD}" srcOrd="4" destOrd="0" parTransId="{528E4E34-9B6E-4059-BA87-88CBC351516B}" sibTransId="{625DDB33-A9A1-401D-B44B-CA53C82BFCC2}"/>
    <dgm:cxn modelId="{5DBF96F8-3D53-4DE3-9B55-F0BBD2815508}" type="presParOf" srcId="{75D306FE-AE06-4178-8A49-B37BE1C0A40B}" destId="{D9ADFF6E-F7DE-403A-9239-E6F302F5A07D}" srcOrd="0" destOrd="0" presId="urn:microsoft.com/office/officeart/2008/layout/LinedList"/>
    <dgm:cxn modelId="{2416447C-0FC1-4A58-A10D-783B4A1133A1}" type="presParOf" srcId="{75D306FE-AE06-4178-8A49-B37BE1C0A40B}" destId="{933C5CB6-19A4-4316-AB1B-E66D4E9BD0A5}" srcOrd="1" destOrd="0" presId="urn:microsoft.com/office/officeart/2008/layout/LinedList"/>
    <dgm:cxn modelId="{C04D7180-C3E4-4B69-AA1D-9EB785549376}" type="presParOf" srcId="{933C5CB6-19A4-4316-AB1B-E66D4E9BD0A5}" destId="{548606E2-A27B-4BA5-8776-029109272B33}" srcOrd="0" destOrd="0" presId="urn:microsoft.com/office/officeart/2008/layout/LinedList"/>
    <dgm:cxn modelId="{5196531B-2EC2-418D-AF10-564745F51896}" type="presParOf" srcId="{933C5CB6-19A4-4316-AB1B-E66D4E9BD0A5}" destId="{C41AD9DD-8C27-4329-9CFC-D5ABC9ED1CFD}" srcOrd="1" destOrd="0" presId="urn:microsoft.com/office/officeart/2008/layout/LinedList"/>
    <dgm:cxn modelId="{B0CB063B-C664-401F-B789-E2999159C847}" type="presParOf" srcId="{75D306FE-AE06-4178-8A49-B37BE1C0A40B}" destId="{985419BC-2757-42FB-BA3F-2BE0122461F0}" srcOrd="2" destOrd="0" presId="urn:microsoft.com/office/officeart/2008/layout/LinedList"/>
    <dgm:cxn modelId="{21B32558-DDF3-491F-8AB0-C09F6795F1F0}" type="presParOf" srcId="{75D306FE-AE06-4178-8A49-B37BE1C0A40B}" destId="{340F46A8-30AA-4FBA-AF91-84B01324C395}" srcOrd="3" destOrd="0" presId="urn:microsoft.com/office/officeart/2008/layout/LinedList"/>
    <dgm:cxn modelId="{21CD2CA1-0D0F-49D8-BCE2-C49C2CBF4D0C}" type="presParOf" srcId="{340F46A8-30AA-4FBA-AF91-84B01324C395}" destId="{519E5658-29EA-49B2-B675-BF6052A218C2}" srcOrd="0" destOrd="0" presId="urn:microsoft.com/office/officeart/2008/layout/LinedList"/>
    <dgm:cxn modelId="{E56EEF71-FF4C-43E1-80D7-9E2C5CD8F420}" type="presParOf" srcId="{340F46A8-30AA-4FBA-AF91-84B01324C395}" destId="{6708ED0E-9031-487F-9A2A-D82F8B49F686}" srcOrd="1" destOrd="0" presId="urn:microsoft.com/office/officeart/2008/layout/LinedList"/>
    <dgm:cxn modelId="{93C447A4-297D-46D5-B3D3-CB2A5CA1D65C}" type="presParOf" srcId="{75D306FE-AE06-4178-8A49-B37BE1C0A40B}" destId="{A854DBA9-C56C-4F3D-AD15-E840AFCF63E2}" srcOrd="4" destOrd="0" presId="urn:microsoft.com/office/officeart/2008/layout/LinedList"/>
    <dgm:cxn modelId="{9B09DD7B-1861-49CA-85B8-B4D58244A999}" type="presParOf" srcId="{75D306FE-AE06-4178-8A49-B37BE1C0A40B}" destId="{A762216C-5CD8-4D93-8B62-6D5F773051BE}" srcOrd="5" destOrd="0" presId="urn:microsoft.com/office/officeart/2008/layout/LinedList"/>
    <dgm:cxn modelId="{78C7BBE6-7E10-4A72-858E-F183972AB35A}" type="presParOf" srcId="{A762216C-5CD8-4D93-8B62-6D5F773051BE}" destId="{B9EBADBC-8609-427A-BBCD-786E0D3C2073}" srcOrd="0" destOrd="0" presId="urn:microsoft.com/office/officeart/2008/layout/LinedList"/>
    <dgm:cxn modelId="{3402CF7B-8E54-4B8D-BD5A-CE85EC903502}" type="presParOf" srcId="{A762216C-5CD8-4D93-8B62-6D5F773051BE}" destId="{35CE569B-1D4C-49AF-96AC-DA64E7A01350}" srcOrd="1" destOrd="0" presId="urn:microsoft.com/office/officeart/2008/layout/LinedList"/>
    <dgm:cxn modelId="{0A52EBCF-A9CC-460E-94AD-ECD82C58F2CD}" type="presParOf" srcId="{75D306FE-AE06-4178-8A49-B37BE1C0A40B}" destId="{BEAFD9A3-F742-4AD7-A85D-81CD61309E8B}" srcOrd="6" destOrd="0" presId="urn:microsoft.com/office/officeart/2008/layout/LinedList"/>
    <dgm:cxn modelId="{7DF21BB0-D409-4CB8-92C3-4607E039688D}" type="presParOf" srcId="{75D306FE-AE06-4178-8A49-B37BE1C0A40B}" destId="{483C0D89-79E3-4D18-9831-0520ECEB2B8D}" srcOrd="7" destOrd="0" presId="urn:microsoft.com/office/officeart/2008/layout/LinedList"/>
    <dgm:cxn modelId="{CA38072D-0C20-4C10-B8A2-EE104D7996E2}" type="presParOf" srcId="{483C0D89-79E3-4D18-9831-0520ECEB2B8D}" destId="{D751CA29-D6BC-43E0-B35F-EF302FFE116A}" srcOrd="0" destOrd="0" presId="urn:microsoft.com/office/officeart/2008/layout/LinedList"/>
    <dgm:cxn modelId="{FF6B6D27-9C43-4E87-99C2-930A80584115}" type="presParOf" srcId="{483C0D89-79E3-4D18-9831-0520ECEB2B8D}" destId="{87FBE2EE-741A-4AA1-BF16-1ED85414D52C}" srcOrd="1" destOrd="0" presId="urn:microsoft.com/office/officeart/2008/layout/LinedList"/>
    <dgm:cxn modelId="{88F67A1D-C65C-4844-878D-9499A89694B3}" type="presParOf" srcId="{75D306FE-AE06-4178-8A49-B37BE1C0A40B}" destId="{3C61DAF5-F7E2-4C23-A1E4-EC798B4711F2}" srcOrd="8" destOrd="0" presId="urn:microsoft.com/office/officeart/2008/layout/LinedList"/>
    <dgm:cxn modelId="{BC75A14B-E9E2-4E1E-9159-FF0EC5F5B7AB}" type="presParOf" srcId="{75D306FE-AE06-4178-8A49-B37BE1C0A40B}" destId="{D691D297-3971-4F2D-9038-A3C008CB1346}" srcOrd="9" destOrd="0" presId="urn:microsoft.com/office/officeart/2008/layout/LinedList"/>
    <dgm:cxn modelId="{E82F485E-A2BE-4CF6-B07A-B6DA70005C70}" type="presParOf" srcId="{D691D297-3971-4F2D-9038-A3C008CB1346}" destId="{952DD734-7FC8-4AB1-A072-0E62B45B96C2}" srcOrd="0" destOrd="0" presId="urn:microsoft.com/office/officeart/2008/layout/LinedList"/>
    <dgm:cxn modelId="{739BDDBB-E245-482D-835E-4BCD3E063E2C}" type="presParOf" srcId="{D691D297-3971-4F2D-9038-A3C008CB1346}" destId="{C1C41DC8-4E0A-477B-9E35-EE9206F561B1}" srcOrd="1" destOrd="0" presId="urn:microsoft.com/office/officeart/2008/layout/LinedList"/>
    <dgm:cxn modelId="{BCAA5437-7B36-4E1E-8444-B5F91DBD7197}" type="presParOf" srcId="{75D306FE-AE06-4178-8A49-B37BE1C0A40B}" destId="{B5400C3A-326E-4F55-B981-B3785B48CB0E}" srcOrd="10" destOrd="0" presId="urn:microsoft.com/office/officeart/2008/layout/LinedList"/>
    <dgm:cxn modelId="{3A33DB9C-44AF-44D1-A8E5-FA5DCADCD97B}" type="presParOf" srcId="{75D306FE-AE06-4178-8A49-B37BE1C0A40B}" destId="{72FFEEAC-D3A8-4A7D-BF02-B52330784F68}" srcOrd="11" destOrd="0" presId="urn:microsoft.com/office/officeart/2008/layout/LinedList"/>
    <dgm:cxn modelId="{894B620C-227E-4493-A3CA-90E3E270DD25}" type="presParOf" srcId="{72FFEEAC-D3A8-4A7D-BF02-B52330784F68}" destId="{67F64C9D-9363-46DF-AAB2-F8582DE60FD9}" srcOrd="0" destOrd="0" presId="urn:microsoft.com/office/officeart/2008/layout/LinedList"/>
    <dgm:cxn modelId="{B1264D89-F489-47AF-8388-E91476087DE6}" type="presParOf" srcId="{72FFEEAC-D3A8-4A7D-BF02-B52330784F68}" destId="{2FDA3078-7165-445C-9359-F2101A89F9B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3FF371-0D30-4082-9E58-6A9440D6BCA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C5487456-DA56-4AB9-A144-2D7642C23709}">
      <dgm:prSet/>
      <dgm:spPr/>
      <dgm:t>
        <a:bodyPr/>
        <a:lstStyle/>
        <a:p>
          <a:r>
            <a:rPr lang="en-US"/>
            <a:t>AVL tree is a self balanced binary search tree. That means, an AVL tree is also a binary search tree but it is a  balanced tree.  </a:t>
          </a:r>
        </a:p>
      </dgm:t>
    </dgm:pt>
    <dgm:pt modelId="{FFF3B62A-83AA-4096-BB72-D0B2DE97FF08}" type="parTrans" cxnId="{97DDCB82-8343-4100-9C87-965ABFE9DF6D}">
      <dgm:prSet/>
      <dgm:spPr/>
      <dgm:t>
        <a:bodyPr/>
        <a:lstStyle/>
        <a:p>
          <a:endParaRPr lang="en-US"/>
        </a:p>
      </dgm:t>
    </dgm:pt>
    <dgm:pt modelId="{21C532A0-BC89-475C-AC4C-4364499717C2}" type="sibTrans" cxnId="{97DDCB82-8343-4100-9C87-965ABFE9DF6D}">
      <dgm:prSet/>
      <dgm:spPr/>
      <dgm:t>
        <a:bodyPr/>
        <a:lstStyle/>
        <a:p>
          <a:endParaRPr lang="en-US"/>
        </a:p>
      </dgm:t>
    </dgm:pt>
    <dgm:pt modelId="{58BAB2CF-3B11-4D90-9B54-BE7CA6C8D721}">
      <dgm:prSet/>
      <dgm:spPr/>
      <dgm:t>
        <a:bodyPr/>
        <a:lstStyle/>
        <a:p>
          <a:r>
            <a:rPr lang="en-US"/>
            <a:t>A binary tree is said to be balanced, if the difference between the hieghts of left and right subtrees of every  node in the tree is either   -1, 0  or   +1.  </a:t>
          </a:r>
        </a:p>
      </dgm:t>
    </dgm:pt>
    <dgm:pt modelId="{77A9ADC0-9330-478D-914F-E5FC3497839B}" type="parTrans" cxnId="{5AEBAD5F-A02E-4BBE-AD74-912ABB23A4DA}">
      <dgm:prSet/>
      <dgm:spPr/>
      <dgm:t>
        <a:bodyPr/>
        <a:lstStyle/>
        <a:p>
          <a:endParaRPr lang="en-US"/>
        </a:p>
      </dgm:t>
    </dgm:pt>
    <dgm:pt modelId="{80913EBE-E248-4916-8A70-89E4A083840F}" type="sibTrans" cxnId="{5AEBAD5F-A02E-4BBE-AD74-912ABB23A4DA}">
      <dgm:prSet/>
      <dgm:spPr/>
      <dgm:t>
        <a:bodyPr/>
        <a:lstStyle/>
        <a:p>
          <a:endParaRPr lang="en-US"/>
        </a:p>
      </dgm:t>
    </dgm:pt>
    <dgm:pt modelId="{DABE297C-D1B8-4121-BEB4-D693108B6900}">
      <dgm:prSet/>
      <dgm:spPr/>
      <dgm:t>
        <a:bodyPr/>
        <a:lstStyle/>
        <a:p>
          <a:r>
            <a:rPr lang="en-US"/>
            <a:t>In other words, a binary tree is said to be balanced if for every node, height of its children differ by at most one. </a:t>
          </a:r>
        </a:p>
      </dgm:t>
    </dgm:pt>
    <dgm:pt modelId="{F693FDA6-3268-4932-8650-8F1DF694B4E7}" type="parTrans" cxnId="{26425449-FDC6-41EA-BDFB-B3F9D39C5D2E}">
      <dgm:prSet/>
      <dgm:spPr/>
      <dgm:t>
        <a:bodyPr/>
        <a:lstStyle/>
        <a:p>
          <a:endParaRPr lang="en-US"/>
        </a:p>
      </dgm:t>
    </dgm:pt>
    <dgm:pt modelId="{680EC43D-1AFB-45BC-9154-45F2B6ED61B2}" type="sibTrans" cxnId="{26425449-FDC6-41EA-BDFB-B3F9D39C5D2E}">
      <dgm:prSet/>
      <dgm:spPr/>
      <dgm:t>
        <a:bodyPr/>
        <a:lstStyle/>
        <a:p>
          <a:endParaRPr lang="en-US"/>
        </a:p>
      </dgm:t>
    </dgm:pt>
    <dgm:pt modelId="{62644EFF-0E5B-4592-9434-7649912A2CB5}">
      <dgm:prSet/>
      <dgm:spPr/>
      <dgm:t>
        <a:bodyPr/>
        <a:lstStyle/>
        <a:p>
          <a:r>
            <a:rPr lang="en-US" dirty="0"/>
            <a:t>In an AVL tree, every node maintains a extra information known as balance factor. </a:t>
          </a:r>
        </a:p>
        <a:p>
          <a:r>
            <a:rPr lang="en-US" dirty="0"/>
            <a:t>The AVL tree was introduced in the year of 1962 by G.M. Adelson-</a:t>
          </a:r>
          <a:r>
            <a:rPr lang="en-US" dirty="0" err="1"/>
            <a:t>Velsky</a:t>
          </a:r>
          <a:r>
            <a:rPr lang="en-US" dirty="0"/>
            <a:t> and E.M. Landis. </a:t>
          </a:r>
        </a:p>
      </dgm:t>
    </dgm:pt>
    <dgm:pt modelId="{D8889F2E-69D0-49BD-9E4F-7842C897BDF3}" type="parTrans" cxnId="{6E1CC6CF-9115-4B21-AABC-EA47E5FA64BC}">
      <dgm:prSet/>
      <dgm:spPr/>
      <dgm:t>
        <a:bodyPr/>
        <a:lstStyle/>
        <a:p>
          <a:endParaRPr lang="en-US"/>
        </a:p>
      </dgm:t>
    </dgm:pt>
    <dgm:pt modelId="{A1F7E555-6841-4BDE-94D5-613993F62D33}" type="sibTrans" cxnId="{6E1CC6CF-9115-4B21-AABC-EA47E5FA64BC}">
      <dgm:prSet/>
      <dgm:spPr/>
      <dgm:t>
        <a:bodyPr/>
        <a:lstStyle/>
        <a:p>
          <a:endParaRPr lang="en-US"/>
        </a:p>
      </dgm:t>
    </dgm:pt>
    <dgm:pt modelId="{C9273F1B-C942-44A7-99B6-E4CC5F78A63A}" type="pres">
      <dgm:prSet presAssocID="{D33FF371-0D30-4082-9E58-6A9440D6BCAC}" presName="vert0" presStyleCnt="0">
        <dgm:presLayoutVars>
          <dgm:dir/>
          <dgm:animOne val="branch"/>
          <dgm:animLvl val="lvl"/>
        </dgm:presLayoutVars>
      </dgm:prSet>
      <dgm:spPr/>
    </dgm:pt>
    <dgm:pt modelId="{BFA12257-5661-43E7-A516-23A38754C816}" type="pres">
      <dgm:prSet presAssocID="{C5487456-DA56-4AB9-A144-2D7642C23709}" presName="thickLine" presStyleLbl="alignNode1" presStyleIdx="0" presStyleCnt="4"/>
      <dgm:spPr/>
    </dgm:pt>
    <dgm:pt modelId="{AF150B4C-3581-44AB-8EEB-6F1C303C49CE}" type="pres">
      <dgm:prSet presAssocID="{C5487456-DA56-4AB9-A144-2D7642C23709}" presName="horz1" presStyleCnt="0"/>
      <dgm:spPr/>
    </dgm:pt>
    <dgm:pt modelId="{20978E4D-6621-4BB7-89FD-5B13FAEFC2DF}" type="pres">
      <dgm:prSet presAssocID="{C5487456-DA56-4AB9-A144-2D7642C23709}" presName="tx1" presStyleLbl="revTx" presStyleIdx="0" presStyleCnt="4"/>
      <dgm:spPr/>
    </dgm:pt>
    <dgm:pt modelId="{0F5C25DD-1D73-4AF3-ACBF-1B6719FFF423}" type="pres">
      <dgm:prSet presAssocID="{C5487456-DA56-4AB9-A144-2D7642C23709}" presName="vert1" presStyleCnt="0"/>
      <dgm:spPr/>
    </dgm:pt>
    <dgm:pt modelId="{A38F6DA9-312D-4618-ABAB-A3EDCF1B736F}" type="pres">
      <dgm:prSet presAssocID="{58BAB2CF-3B11-4D90-9B54-BE7CA6C8D721}" presName="thickLine" presStyleLbl="alignNode1" presStyleIdx="1" presStyleCnt="4"/>
      <dgm:spPr/>
    </dgm:pt>
    <dgm:pt modelId="{A637FDE9-DEF4-43C1-9F9A-98E99615D2D7}" type="pres">
      <dgm:prSet presAssocID="{58BAB2CF-3B11-4D90-9B54-BE7CA6C8D721}" presName="horz1" presStyleCnt="0"/>
      <dgm:spPr/>
    </dgm:pt>
    <dgm:pt modelId="{6F43F862-99FE-4286-9189-9B11E7497D91}" type="pres">
      <dgm:prSet presAssocID="{58BAB2CF-3B11-4D90-9B54-BE7CA6C8D721}" presName="tx1" presStyleLbl="revTx" presStyleIdx="1" presStyleCnt="4"/>
      <dgm:spPr/>
    </dgm:pt>
    <dgm:pt modelId="{A0851637-09AA-4773-BBA1-A954FF4B465C}" type="pres">
      <dgm:prSet presAssocID="{58BAB2CF-3B11-4D90-9B54-BE7CA6C8D721}" presName="vert1" presStyleCnt="0"/>
      <dgm:spPr/>
    </dgm:pt>
    <dgm:pt modelId="{ED599030-FCEA-4C92-A1D3-D656D74A1BEC}" type="pres">
      <dgm:prSet presAssocID="{DABE297C-D1B8-4121-BEB4-D693108B6900}" presName="thickLine" presStyleLbl="alignNode1" presStyleIdx="2" presStyleCnt="4"/>
      <dgm:spPr/>
    </dgm:pt>
    <dgm:pt modelId="{1E6744A2-8E03-48C4-BC38-60A20B018F24}" type="pres">
      <dgm:prSet presAssocID="{DABE297C-D1B8-4121-BEB4-D693108B6900}" presName="horz1" presStyleCnt="0"/>
      <dgm:spPr/>
    </dgm:pt>
    <dgm:pt modelId="{BC4809BC-0338-49DB-961B-8C12C39F7163}" type="pres">
      <dgm:prSet presAssocID="{DABE297C-D1B8-4121-BEB4-D693108B6900}" presName="tx1" presStyleLbl="revTx" presStyleIdx="2" presStyleCnt="4"/>
      <dgm:spPr/>
    </dgm:pt>
    <dgm:pt modelId="{815D58F9-A8C2-4BEC-AC1D-54E094EC5E87}" type="pres">
      <dgm:prSet presAssocID="{DABE297C-D1B8-4121-BEB4-D693108B6900}" presName="vert1" presStyleCnt="0"/>
      <dgm:spPr/>
    </dgm:pt>
    <dgm:pt modelId="{7D61BA7C-4A11-473C-A02D-9ED0BEF27D4D}" type="pres">
      <dgm:prSet presAssocID="{62644EFF-0E5B-4592-9434-7649912A2CB5}" presName="thickLine" presStyleLbl="alignNode1" presStyleIdx="3" presStyleCnt="4"/>
      <dgm:spPr/>
    </dgm:pt>
    <dgm:pt modelId="{6B4D2DA4-E931-4FFD-90AB-CBCAC0D3D121}" type="pres">
      <dgm:prSet presAssocID="{62644EFF-0E5B-4592-9434-7649912A2CB5}" presName="horz1" presStyleCnt="0"/>
      <dgm:spPr/>
    </dgm:pt>
    <dgm:pt modelId="{2B23B890-A0C6-480D-91E0-6E93C99DAFDC}" type="pres">
      <dgm:prSet presAssocID="{62644EFF-0E5B-4592-9434-7649912A2CB5}" presName="tx1" presStyleLbl="revTx" presStyleIdx="3" presStyleCnt="4"/>
      <dgm:spPr/>
    </dgm:pt>
    <dgm:pt modelId="{542887E5-F5DD-435E-B918-1F61E6F40A71}" type="pres">
      <dgm:prSet presAssocID="{62644EFF-0E5B-4592-9434-7649912A2CB5}" presName="vert1" presStyleCnt="0"/>
      <dgm:spPr/>
    </dgm:pt>
  </dgm:ptLst>
  <dgm:cxnLst>
    <dgm:cxn modelId="{27D97C01-25B0-4C20-8351-49653BB33D9A}" type="presOf" srcId="{C5487456-DA56-4AB9-A144-2D7642C23709}" destId="{20978E4D-6621-4BB7-89FD-5B13FAEFC2DF}" srcOrd="0" destOrd="0" presId="urn:microsoft.com/office/officeart/2008/layout/LinedList"/>
    <dgm:cxn modelId="{DCCA8404-1443-46BA-AF33-7C2039049455}" type="presOf" srcId="{DABE297C-D1B8-4121-BEB4-D693108B6900}" destId="{BC4809BC-0338-49DB-961B-8C12C39F7163}" srcOrd="0" destOrd="0" presId="urn:microsoft.com/office/officeart/2008/layout/LinedList"/>
    <dgm:cxn modelId="{5AEBAD5F-A02E-4BBE-AD74-912ABB23A4DA}" srcId="{D33FF371-0D30-4082-9E58-6A9440D6BCAC}" destId="{58BAB2CF-3B11-4D90-9B54-BE7CA6C8D721}" srcOrd="1" destOrd="0" parTransId="{77A9ADC0-9330-478D-914F-E5FC3497839B}" sibTransId="{80913EBE-E248-4916-8A70-89E4A083840F}"/>
    <dgm:cxn modelId="{26425449-FDC6-41EA-BDFB-B3F9D39C5D2E}" srcId="{D33FF371-0D30-4082-9E58-6A9440D6BCAC}" destId="{DABE297C-D1B8-4121-BEB4-D693108B6900}" srcOrd="2" destOrd="0" parTransId="{F693FDA6-3268-4932-8650-8F1DF694B4E7}" sibTransId="{680EC43D-1AFB-45BC-9154-45F2B6ED61B2}"/>
    <dgm:cxn modelId="{1E50AC49-7D79-4A3F-B4D4-4D0C667DEEB3}" type="presOf" srcId="{58BAB2CF-3B11-4D90-9B54-BE7CA6C8D721}" destId="{6F43F862-99FE-4286-9189-9B11E7497D91}" srcOrd="0" destOrd="0" presId="urn:microsoft.com/office/officeart/2008/layout/LinedList"/>
    <dgm:cxn modelId="{97DDCB82-8343-4100-9C87-965ABFE9DF6D}" srcId="{D33FF371-0D30-4082-9E58-6A9440D6BCAC}" destId="{C5487456-DA56-4AB9-A144-2D7642C23709}" srcOrd="0" destOrd="0" parTransId="{FFF3B62A-83AA-4096-BB72-D0B2DE97FF08}" sibTransId="{21C532A0-BC89-475C-AC4C-4364499717C2}"/>
    <dgm:cxn modelId="{956599CB-4EC2-4ED4-8BFC-6C6A47443050}" type="presOf" srcId="{D33FF371-0D30-4082-9E58-6A9440D6BCAC}" destId="{C9273F1B-C942-44A7-99B6-E4CC5F78A63A}" srcOrd="0" destOrd="0" presId="urn:microsoft.com/office/officeart/2008/layout/LinedList"/>
    <dgm:cxn modelId="{6E1CC6CF-9115-4B21-AABC-EA47E5FA64BC}" srcId="{D33FF371-0D30-4082-9E58-6A9440D6BCAC}" destId="{62644EFF-0E5B-4592-9434-7649912A2CB5}" srcOrd="3" destOrd="0" parTransId="{D8889F2E-69D0-49BD-9E4F-7842C897BDF3}" sibTransId="{A1F7E555-6841-4BDE-94D5-613993F62D33}"/>
    <dgm:cxn modelId="{9CA39DFC-5B3F-41E4-80BA-3CE1EA157BE7}" type="presOf" srcId="{62644EFF-0E5B-4592-9434-7649912A2CB5}" destId="{2B23B890-A0C6-480D-91E0-6E93C99DAFDC}" srcOrd="0" destOrd="0" presId="urn:microsoft.com/office/officeart/2008/layout/LinedList"/>
    <dgm:cxn modelId="{2654180C-66D5-4EF5-9872-A32CBB25FA82}" type="presParOf" srcId="{C9273F1B-C942-44A7-99B6-E4CC5F78A63A}" destId="{BFA12257-5661-43E7-A516-23A38754C816}" srcOrd="0" destOrd="0" presId="urn:microsoft.com/office/officeart/2008/layout/LinedList"/>
    <dgm:cxn modelId="{1E34759D-5DF3-4D06-B050-9E329FA08830}" type="presParOf" srcId="{C9273F1B-C942-44A7-99B6-E4CC5F78A63A}" destId="{AF150B4C-3581-44AB-8EEB-6F1C303C49CE}" srcOrd="1" destOrd="0" presId="urn:microsoft.com/office/officeart/2008/layout/LinedList"/>
    <dgm:cxn modelId="{B7375AED-6986-4BD0-BD7A-C9E7989254AF}" type="presParOf" srcId="{AF150B4C-3581-44AB-8EEB-6F1C303C49CE}" destId="{20978E4D-6621-4BB7-89FD-5B13FAEFC2DF}" srcOrd="0" destOrd="0" presId="urn:microsoft.com/office/officeart/2008/layout/LinedList"/>
    <dgm:cxn modelId="{01F8318A-582A-4779-8A2B-E06A86806593}" type="presParOf" srcId="{AF150B4C-3581-44AB-8EEB-6F1C303C49CE}" destId="{0F5C25DD-1D73-4AF3-ACBF-1B6719FFF423}" srcOrd="1" destOrd="0" presId="urn:microsoft.com/office/officeart/2008/layout/LinedList"/>
    <dgm:cxn modelId="{61D440E0-A9EE-4E45-8222-0510661EA700}" type="presParOf" srcId="{C9273F1B-C942-44A7-99B6-E4CC5F78A63A}" destId="{A38F6DA9-312D-4618-ABAB-A3EDCF1B736F}" srcOrd="2" destOrd="0" presId="urn:microsoft.com/office/officeart/2008/layout/LinedList"/>
    <dgm:cxn modelId="{E0DD492D-69E8-4FA4-974A-7CAFD17426DE}" type="presParOf" srcId="{C9273F1B-C942-44A7-99B6-E4CC5F78A63A}" destId="{A637FDE9-DEF4-43C1-9F9A-98E99615D2D7}" srcOrd="3" destOrd="0" presId="urn:microsoft.com/office/officeart/2008/layout/LinedList"/>
    <dgm:cxn modelId="{444D1EF7-219E-455A-9342-53932CE02715}" type="presParOf" srcId="{A637FDE9-DEF4-43C1-9F9A-98E99615D2D7}" destId="{6F43F862-99FE-4286-9189-9B11E7497D91}" srcOrd="0" destOrd="0" presId="urn:microsoft.com/office/officeart/2008/layout/LinedList"/>
    <dgm:cxn modelId="{F3AEE047-82B6-4EBE-B43E-BF6018601287}" type="presParOf" srcId="{A637FDE9-DEF4-43C1-9F9A-98E99615D2D7}" destId="{A0851637-09AA-4773-BBA1-A954FF4B465C}" srcOrd="1" destOrd="0" presId="urn:microsoft.com/office/officeart/2008/layout/LinedList"/>
    <dgm:cxn modelId="{D7F130D1-77B2-4504-8775-2AFF3F9EEC3B}" type="presParOf" srcId="{C9273F1B-C942-44A7-99B6-E4CC5F78A63A}" destId="{ED599030-FCEA-4C92-A1D3-D656D74A1BEC}" srcOrd="4" destOrd="0" presId="urn:microsoft.com/office/officeart/2008/layout/LinedList"/>
    <dgm:cxn modelId="{71BEAF51-DB32-4468-870B-519B758B910F}" type="presParOf" srcId="{C9273F1B-C942-44A7-99B6-E4CC5F78A63A}" destId="{1E6744A2-8E03-48C4-BC38-60A20B018F24}" srcOrd="5" destOrd="0" presId="urn:microsoft.com/office/officeart/2008/layout/LinedList"/>
    <dgm:cxn modelId="{7F897626-F156-4E33-9EB8-7D094A564810}" type="presParOf" srcId="{1E6744A2-8E03-48C4-BC38-60A20B018F24}" destId="{BC4809BC-0338-49DB-961B-8C12C39F7163}" srcOrd="0" destOrd="0" presId="urn:microsoft.com/office/officeart/2008/layout/LinedList"/>
    <dgm:cxn modelId="{1ADFF97C-049D-43D3-85D8-8254CEA25386}" type="presParOf" srcId="{1E6744A2-8E03-48C4-BC38-60A20B018F24}" destId="{815D58F9-A8C2-4BEC-AC1D-54E094EC5E87}" srcOrd="1" destOrd="0" presId="urn:microsoft.com/office/officeart/2008/layout/LinedList"/>
    <dgm:cxn modelId="{2DA474D0-B360-412B-8151-C7C4E9E47A16}" type="presParOf" srcId="{C9273F1B-C942-44A7-99B6-E4CC5F78A63A}" destId="{7D61BA7C-4A11-473C-A02D-9ED0BEF27D4D}" srcOrd="6" destOrd="0" presId="urn:microsoft.com/office/officeart/2008/layout/LinedList"/>
    <dgm:cxn modelId="{4E34CF13-39AD-4E54-B109-E66CDF9CE5F6}" type="presParOf" srcId="{C9273F1B-C942-44A7-99B6-E4CC5F78A63A}" destId="{6B4D2DA4-E931-4FFD-90AB-CBCAC0D3D121}" srcOrd="7" destOrd="0" presId="urn:microsoft.com/office/officeart/2008/layout/LinedList"/>
    <dgm:cxn modelId="{216AE24F-31B7-4F7A-9A8E-95BB83660EF3}" type="presParOf" srcId="{6B4D2DA4-E931-4FFD-90AB-CBCAC0D3D121}" destId="{2B23B890-A0C6-480D-91E0-6E93C99DAFDC}" srcOrd="0" destOrd="0" presId="urn:microsoft.com/office/officeart/2008/layout/LinedList"/>
    <dgm:cxn modelId="{0CBC0BA7-BBE7-4006-91D0-754B4109F310}" type="presParOf" srcId="{6B4D2DA4-E931-4FFD-90AB-CBCAC0D3D121}" destId="{542887E5-F5DD-435E-B918-1F61E6F40A7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9FF6B2-B943-48B3-A30E-51272A58C4A2}"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B40C56A3-762E-4789-BEAE-D608228EC584}">
      <dgm:prSet/>
      <dgm:spPr/>
      <dgm:t>
        <a:bodyPr/>
        <a:lstStyle/>
        <a:p>
          <a:r>
            <a:rPr lang="en-US"/>
            <a:t>An AVL tree is a balanced binary search tree. In an AVL tree, balance factor of every node is either -1, 0 or +1.</a:t>
          </a:r>
        </a:p>
      </dgm:t>
    </dgm:pt>
    <dgm:pt modelId="{6CB38112-B819-4894-9BA0-F56C7458CA31}" type="parTrans" cxnId="{07F568EB-8403-487A-81EE-21B4713B986C}">
      <dgm:prSet/>
      <dgm:spPr/>
      <dgm:t>
        <a:bodyPr/>
        <a:lstStyle/>
        <a:p>
          <a:endParaRPr lang="en-US"/>
        </a:p>
      </dgm:t>
    </dgm:pt>
    <dgm:pt modelId="{E69A73E6-85C5-41D5-849E-D321428C36E8}" type="sibTrans" cxnId="{07F568EB-8403-487A-81EE-21B4713B986C}">
      <dgm:prSet/>
      <dgm:spPr/>
      <dgm:t>
        <a:bodyPr/>
        <a:lstStyle/>
        <a:p>
          <a:endParaRPr lang="en-US"/>
        </a:p>
      </dgm:t>
    </dgm:pt>
    <dgm:pt modelId="{F40B54A5-0C8D-4377-8634-6DAA14448F34}">
      <dgm:prSet/>
      <dgm:spPr/>
      <dgm:t>
        <a:bodyPr/>
        <a:lstStyle/>
        <a:p>
          <a:r>
            <a:rPr lang="en-US"/>
            <a:t>Balance factor of a node is the difference between the heights of left and right subtrees of that node. The balance factor of a node is calculated either height of left subtree - height of right subtree (OR) height of right subtree - height of left subtree. </a:t>
          </a:r>
        </a:p>
      </dgm:t>
    </dgm:pt>
    <dgm:pt modelId="{889F937F-82E5-4F71-A404-36CC1CD156F9}" type="parTrans" cxnId="{F8420A94-08F5-4C6D-950C-56A664491511}">
      <dgm:prSet/>
      <dgm:spPr/>
      <dgm:t>
        <a:bodyPr/>
        <a:lstStyle/>
        <a:p>
          <a:endParaRPr lang="en-US"/>
        </a:p>
      </dgm:t>
    </dgm:pt>
    <dgm:pt modelId="{C4E700F4-3C14-40A5-8930-F0AEDEEC0753}" type="sibTrans" cxnId="{F8420A94-08F5-4C6D-950C-56A664491511}">
      <dgm:prSet/>
      <dgm:spPr/>
      <dgm:t>
        <a:bodyPr/>
        <a:lstStyle/>
        <a:p>
          <a:endParaRPr lang="en-US"/>
        </a:p>
      </dgm:t>
    </dgm:pt>
    <dgm:pt modelId="{4BEF86FD-C97E-4D25-9389-5585F3C4C91C}">
      <dgm:prSet/>
      <dgm:spPr/>
      <dgm:t>
        <a:bodyPr/>
        <a:lstStyle/>
        <a:p>
          <a:r>
            <a:rPr lang="en-US"/>
            <a:t>Balance factor = height Of LeftSubtree – height Of RightSubtree</a:t>
          </a:r>
        </a:p>
      </dgm:t>
    </dgm:pt>
    <dgm:pt modelId="{90F6BB78-690D-4FF2-B836-102CD9665CD6}" type="parTrans" cxnId="{0286663C-56DB-4E19-93F0-C671D9DC31CB}">
      <dgm:prSet/>
      <dgm:spPr/>
      <dgm:t>
        <a:bodyPr/>
        <a:lstStyle/>
        <a:p>
          <a:endParaRPr lang="en-US"/>
        </a:p>
      </dgm:t>
    </dgm:pt>
    <dgm:pt modelId="{F8649113-3C70-49F6-A54A-A636EDC9C3EE}" type="sibTrans" cxnId="{0286663C-56DB-4E19-93F0-C671D9DC31CB}">
      <dgm:prSet/>
      <dgm:spPr/>
      <dgm:t>
        <a:bodyPr/>
        <a:lstStyle/>
        <a:p>
          <a:endParaRPr lang="en-US"/>
        </a:p>
      </dgm:t>
    </dgm:pt>
    <dgm:pt modelId="{EAB8DF4B-0797-46A8-8DAF-72D7C64DF48E}" type="pres">
      <dgm:prSet presAssocID="{199FF6B2-B943-48B3-A30E-51272A58C4A2}" presName="vert0" presStyleCnt="0">
        <dgm:presLayoutVars>
          <dgm:dir/>
          <dgm:animOne val="branch"/>
          <dgm:animLvl val="lvl"/>
        </dgm:presLayoutVars>
      </dgm:prSet>
      <dgm:spPr/>
    </dgm:pt>
    <dgm:pt modelId="{C85D9693-2B22-49A1-B04B-F1376C3C37A6}" type="pres">
      <dgm:prSet presAssocID="{B40C56A3-762E-4789-BEAE-D608228EC584}" presName="thickLine" presStyleLbl="alignNode1" presStyleIdx="0" presStyleCnt="3"/>
      <dgm:spPr/>
    </dgm:pt>
    <dgm:pt modelId="{4B49BA00-BBC0-48A5-99BA-739424F2E278}" type="pres">
      <dgm:prSet presAssocID="{B40C56A3-762E-4789-BEAE-D608228EC584}" presName="horz1" presStyleCnt="0"/>
      <dgm:spPr/>
    </dgm:pt>
    <dgm:pt modelId="{121E5454-C316-46DE-99CF-E2CAC5501A4E}" type="pres">
      <dgm:prSet presAssocID="{B40C56A3-762E-4789-BEAE-D608228EC584}" presName="tx1" presStyleLbl="revTx" presStyleIdx="0" presStyleCnt="3"/>
      <dgm:spPr/>
    </dgm:pt>
    <dgm:pt modelId="{592DFE59-5F19-476D-B5B9-D6982D0EFC3E}" type="pres">
      <dgm:prSet presAssocID="{B40C56A3-762E-4789-BEAE-D608228EC584}" presName="vert1" presStyleCnt="0"/>
      <dgm:spPr/>
    </dgm:pt>
    <dgm:pt modelId="{0734DCD5-65E2-4E3E-A506-C31332087649}" type="pres">
      <dgm:prSet presAssocID="{F40B54A5-0C8D-4377-8634-6DAA14448F34}" presName="thickLine" presStyleLbl="alignNode1" presStyleIdx="1" presStyleCnt="3"/>
      <dgm:spPr/>
    </dgm:pt>
    <dgm:pt modelId="{9786FDBA-F800-4B05-ACEB-37A9E23C2AAE}" type="pres">
      <dgm:prSet presAssocID="{F40B54A5-0C8D-4377-8634-6DAA14448F34}" presName="horz1" presStyleCnt="0"/>
      <dgm:spPr/>
    </dgm:pt>
    <dgm:pt modelId="{BAFD8745-E46B-4EA1-AE98-69400D75BD10}" type="pres">
      <dgm:prSet presAssocID="{F40B54A5-0C8D-4377-8634-6DAA14448F34}" presName="tx1" presStyleLbl="revTx" presStyleIdx="1" presStyleCnt="3"/>
      <dgm:spPr/>
    </dgm:pt>
    <dgm:pt modelId="{3AFAEF83-30CB-4A20-8B0D-3BF6D57C5AE4}" type="pres">
      <dgm:prSet presAssocID="{F40B54A5-0C8D-4377-8634-6DAA14448F34}" presName="vert1" presStyleCnt="0"/>
      <dgm:spPr/>
    </dgm:pt>
    <dgm:pt modelId="{DF6F4B55-9441-4120-9B0A-11051DFEB5CB}" type="pres">
      <dgm:prSet presAssocID="{4BEF86FD-C97E-4D25-9389-5585F3C4C91C}" presName="thickLine" presStyleLbl="alignNode1" presStyleIdx="2" presStyleCnt="3"/>
      <dgm:spPr/>
    </dgm:pt>
    <dgm:pt modelId="{D61C060A-5EED-4BD1-B570-C76D278F8A2E}" type="pres">
      <dgm:prSet presAssocID="{4BEF86FD-C97E-4D25-9389-5585F3C4C91C}" presName="horz1" presStyleCnt="0"/>
      <dgm:spPr/>
    </dgm:pt>
    <dgm:pt modelId="{E00A34E6-44C7-4F0A-91BD-C767DAE7C7B5}" type="pres">
      <dgm:prSet presAssocID="{4BEF86FD-C97E-4D25-9389-5585F3C4C91C}" presName="tx1" presStyleLbl="revTx" presStyleIdx="2" presStyleCnt="3"/>
      <dgm:spPr/>
    </dgm:pt>
    <dgm:pt modelId="{F09B476C-82CF-4723-BFD7-ACA637A522FE}" type="pres">
      <dgm:prSet presAssocID="{4BEF86FD-C97E-4D25-9389-5585F3C4C91C}" presName="vert1" presStyleCnt="0"/>
      <dgm:spPr/>
    </dgm:pt>
  </dgm:ptLst>
  <dgm:cxnLst>
    <dgm:cxn modelId="{94AE660C-A474-41AB-BCDC-84E5C9D092F0}" type="presOf" srcId="{F40B54A5-0C8D-4377-8634-6DAA14448F34}" destId="{BAFD8745-E46B-4EA1-AE98-69400D75BD10}" srcOrd="0" destOrd="0" presId="urn:microsoft.com/office/officeart/2008/layout/LinedList"/>
    <dgm:cxn modelId="{0286663C-56DB-4E19-93F0-C671D9DC31CB}" srcId="{199FF6B2-B943-48B3-A30E-51272A58C4A2}" destId="{4BEF86FD-C97E-4D25-9389-5585F3C4C91C}" srcOrd="2" destOrd="0" parTransId="{90F6BB78-690D-4FF2-B836-102CD9665CD6}" sibTransId="{F8649113-3C70-49F6-A54A-A636EDC9C3EE}"/>
    <dgm:cxn modelId="{54DF5356-5AA3-4D3D-954D-D7C9C8AE1932}" type="presOf" srcId="{4BEF86FD-C97E-4D25-9389-5585F3C4C91C}" destId="{E00A34E6-44C7-4F0A-91BD-C767DAE7C7B5}" srcOrd="0" destOrd="0" presId="urn:microsoft.com/office/officeart/2008/layout/LinedList"/>
    <dgm:cxn modelId="{F8420A94-08F5-4C6D-950C-56A664491511}" srcId="{199FF6B2-B943-48B3-A30E-51272A58C4A2}" destId="{F40B54A5-0C8D-4377-8634-6DAA14448F34}" srcOrd="1" destOrd="0" parTransId="{889F937F-82E5-4F71-A404-36CC1CD156F9}" sibTransId="{C4E700F4-3C14-40A5-8930-F0AEDEEC0753}"/>
    <dgm:cxn modelId="{27391194-3EB1-46E3-8C43-48A8468F77ED}" type="presOf" srcId="{B40C56A3-762E-4789-BEAE-D608228EC584}" destId="{121E5454-C316-46DE-99CF-E2CAC5501A4E}" srcOrd="0" destOrd="0" presId="urn:microsoft.com/office/officeart/2008/layout/LinedList"/>
    <dgm:cxn modelId="{933630E6-DFEB-4F13-B6DC-80DD82FC10A5}" type="presOf" srcId="{199FF6B2-B943-48B3-A30E-51272A58C4A2}" destId="{EAB8DF4B-0797-46A8-8DAF-72D7C64DF48E}" srcOrd="0" destOrd="0" presId="urn:microsoft.com/office/officeart/2008/layout/LinedList"/>
    <dgm:cxn modelId="{07F568EB-8403-487A-81EE-21B4713B986C}" srcId="{199FF6B2-B943-48B3-A30E-51272A58C4A2}" destId="{B40C56A3-762E-4789-BEAE-D608228EC584}" srcOrd="0" destOrd="0" parTransId="{6CB38112-B819-4894-9BA0-F56C7458CA31}" sibTransId="{E69A73E6-85C5-41D5-849E-D321428C36E8}"/>
    <dgm:cxn modelId="{5D6DEFB3-BDF4-4BDB-A23E-DD9B9D0A44FC}" type="presParOf" srcId="{EAB8DF4B-0797-46A8-8DAF-72D7C64DF48E}" destId="{C85D9693-2B22-49A1-B04B-F1376C3C37A6}" srcOrd="0" destOrd="0" presId="urn:microsoft.com/office/officeart/2008/layout/LinedList"/>
    <dgm:cxn modelId="{FD3E8CFF-5D8E-4497-AA5A-24D8647B384C}" type="presParOf" srcId="{EAB8DF4B-0797-46A8-8DAF-72D7C64DF48E}" destId="{4B49BA00-BBC0-48A5-99BA-739424F2E278}" srcOrd="1" destOrd="0" presId="urn:microsoft.com/office/officeart/2008/layout/LinedList"/>
    <dgm:cxn modelId="{6EF1044D-162D-4AF3-9411-C4C5E8F8297D}" type="presParOf" srcId="{4B49BA00-BBC0-48A5-99BA-739424F2E278}" destId="{121E5454-C316-46DE-99CF-E2CAC5501A4E}" srcOrd="0" destOrd="0" presId="urn:microsoft.com/office/officeart/2008/layout/LinedList"/>
    <dgm:cxn modelId="{3EBC30FF-7E79-4D85-9C5B-38089D30D887}" type="presParOf" srcId="{4B49BA00-BBC0-48A5-99BA-739424F2E278}" destId="{592DFE59-5F19-476D-B5B9-D6982D0EFC3E}" srcOrd="1" destOrd="0" presId="urn:microsoft.com/office/officeart/2008/layout/LinedList"/>
    <dgm:cxn modelId="{E9EA033A-22EB-4D7F-9A2D-D072C60D3A17}" type="presParOf" srcId="{EAB8DF4B-0797-46A8-8DAF-72D7C64DF48E}" destId="{0734DCD5-65E2-4E3E-A506-C31332087649}" srcOrd="2" destOrd="0" presId="urn:microsoft.com/office/officeart/2008/layout/LinedList"/>
    <dgm:cxn modelId="{42E52C55-F121-4216-9D3D-70CB0156198E}" type="presParOf" srcId="{EAB8DF4B-0797-46A8-8DAF-72D7C64DF48E}" destId="{9786FDBA-F800-4B05-ACEB-37A9E23C2AAE}" srcOrd="3" destOrd="0" presId="urn:microsoft.com/office/officeart/2008/layout/LinedList"/>
    <dgm:cxn modelId="{0B913A9F-6D74-4F64-B229-754FE882C38B}" type="presParOf" srcId="{9786FDBA-F800-4B05-ACEB-37A9E23C2AAE}" destId="{BAFD8745-E46B-4EA1-AE98-69400D75BD10}" srcOrd="0" destOrd="0" presId="urn:microsoft.com/office/officeart/2008/layout/LinedList"/>
    <dgm:cxn modelId="{D4ECC996-F993-4993-AA8A-60002679ED2E}" type="presParOf" srcId="{9786FDBA-F800-4B05-ACEB-37A9E23C2AAE}" destId="{3AFAEF83-30CB-4A20-8B0D-3BF6D57C5AE4}" srcOrd="1" destOrd="0" presId="urn:microsoft.com/office/officeart/2008/layout/LinedList"/>
    <dgm:cxn modelId="{3B08CEC3-DCFA-42F6-914D-765EB66A4420}" type="presParOf" srcId="{EAB8DF4B-0797-46A8-8DAF-72D7C64DF48E}" destId="{DF6F4B55-9441-4120-9B0A-11051DFEB5CB}" srcOrd="4" destOrd="0" presId="urn:microsoft.com/office/officeart/2008/layout/LinedList"/>
    <dgm:cxn modelId="{1AC98774-675E-41B6-9509-E91267945733}" type="presParOf" srcId="{EAB8DF4B-0797-46A8-8DAF-72D7C64DF48E}" destId="{D61C060A-5EED-4BD1-B570-C76D278F8A2E}" srcOrd="5" destOrd="0" presId="urn:microsoft.com/office/officeart/2008/layout/LinedList"/>
    <dgm:cxn modelId="{864AFC36-ACF0-4550-8473-14B4D74107E7}" type="presParOf" srcId="{D61C060A-5EED-4BD1-B570-C76D278F8A2E}" destId="{E00A34E6-44C7-4F0A-91BD-C767DAE7C7B5}" srcOrd="0" destOrd="0" presId="urn:microsoft.com/office/officeart/2008/layout/LinedList"/>
    <dgm:cxn modelId="{20B3E03B-AD67-480C-B98A-962E04E6869C}" type="presParOf" srcId="{D61C060A-5EED-4BD1-B570-C76D278F8A2E}" destId="{F09B476C-82CF-4723-BFD7-ACA637A522F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E582CF-202C-4E24-B1D5-38CE8829613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59BF947-9399-4950-A106-1DF1470E8ABF}">
      <dgm:prSet/>
      <dgm:spPr/>
      <dgm:t>
        <a:bodyPr/>
        <a:lstStyle/>
        <a:p>
          <a:r>
            <a:rPr lang="en-US"/>
            <a:t>Multiple Keys per Node: Each node in a B-tree can hold multiple keys, allowing for a compact representation of data. </a:t>
          </a:r>
        </a:p>
      </dgm:t>
    </dgm:pt>
    <dgm:pt modelId="{6C86E463-C228-4EF7-AA65-C15E7E136B18}" type="parTrans" cxnId="{BDAC65D8-5E3F-45CE-A1AE-EC7CF9D34684}">
      <dgm:prSet/>
      <dgm:spPr/>
      <dgm:t>
        <a:bodyPr/>
        <a:lstStyle/>
        <a:p>
          <a:endParaRPr lang="en-US"/>
        </a:p>
      </dgm:t>
    </dgm:pt>
    <dgm:pt modelId="{F02104D2-48A0-40A5-A242-7EECE1DA9A22}" type="sibTrans" cxnId="{BDAC65D8-5E3F-45CE-A1AE-EC7CF9D34684}">
      <dgm:prSet/>
      <dgm:spPr/>
      <dgm:t>
        <a:bodyPr/>
        <a:lstStyle/>
        <a:p>
          <a:endParaRPr lang="en-US"/>
        </a:p>
      </dgm:t>
    </dgm:pt>
    <dgm:pt modelId="{E3C1FB11-2D9E-4F8A-A48F-026AA63FEF16}">
      <dgm:prSet/>
      <dgm:spPr/>
      <dgm:t>
        <a:bodyPr/>
        <a:lstStyle/>
        <a:p>
          <a:r>
            <a:rPr lang="en-US"/>
            <a:t>Multiple Children: Corresponding to the number of keys, each non-leaf node can have many child nodes. </a:t>
          </a:r>
        </a:p>
      </dgm:t>
    </dgm:pt>
    <dgm:pt modelId="{BA6D6F72-4350-49E9-B2BE-4AB24793B26B}" type="parTrans" cxnId="{41E48AAF-B0AA-4B8F-889C-C611EB99115D}">
      <dgm:prSet/>
      <dgm:spPr/>
      <dgm:t>
        <a:bodyPr/>
        <a:lstStyle/>
        <a:p>
          <a:endParaRPr lang="en-US"/>
        </a:p>
      </dgm:t>
    </dgm:pt>
    <dgm:pt modelId="{96BC6789-1239-4736-A5ED-44D8DCF3F7EF}" type="sibTrans" cxnId="{41E48AAF-B0AA-4B8F-889C-C611EB99115D}">
      <dgm:prSet/>
      <dgm:spPr/>
      <dgm:t>
        <a:bodyPr/>
        <a:lstStyle/>
        <a:p>
          <a:endParaRPr lang="en-US"/>
        </a:p>
      </dgm:t>
    </dgm:pt>
    <dgm:pt modelId="{827E9DCD-189D-4EAE-9134-465507757031}">
      <dgm:prSet/>
      <dgm:spPr/>
      <dgm:t>
        <a:bodyPr/>
        <a:lstStyle/>
        <a:p>
          <a:r>
            <a:rPr lang="en-US"/>
            <a:t>Self-Balancing: B-trees are designed to maintain balance by ensuring all leaf nodes are at the same level (depth). </a:t>
          </a:r>
        </a:p>
      </dgm:t>
    </dgm:pt>
    <dgm:pt modelId="{D250936E-557E-4992-912B-53F4AD47A188}" type="parTrans" cxnId="{4FB73B01-250F-4502-8528-956532A680D3}">
      <dgm:prSet/>
      <dgm:spPr/>
      <dgm:t>
        <a:bodyPr/>
        <a:lstStyle/>
        <a:p>
          <a:endParaRPr lang="en-US"/>
        </a:p>
      </dgm:t>
    </dgm:pt>
    <dgm:pt modelId="{98805989-51E9-49E7-986E-91D2F644854A}" type="sibTrans" cxnId="{4FB73B01-250F-4502-8528-956532A680D3}">
      <dgm:prSet/>
      <dgm:spPr/>
      <dgm:t>
        <a:bodyPr/>
        <a:lstStyle/>
        <a:p>
          <a:endParaRPr lang="en-US"/>
        </a:p>
      </dgm:t>
    </dgm:pt>
    <dgm:pt modelId="{1D68B411-9D4F-4455-BB73-6EE591640D50}">
      <dgm:prSet/>
      <dgm:spPr/>
      <dgm:t>
        <a:bodyPr/>
        <a:lstStyle/>
        <a:p>
          <a:r>
            <a:rPr lang="en-US"/>
            <a:t>Optimized for Disk Access: The low height of a B-tree minimizes the number of disk reads needed to find data, a critical advantage in disk-based systems where I/O operations are slow. </a:t>
          </a:r>
        </a:p>
      </dgm:t>
    </dgm:pt>
    <dgm:pt modelId="{04510E80-3443-4858-8734-50AF6C1DF8FB}" type="parTrans" cxnId="{95C68F7F-3113-4A3F-894B-7428A5D779D3}">
      <dgm:prSet/>
      <dgm:spPr/>
      <dgm:t>
        <a:bodyPr/>
        <a:lstStyle/>
        <a:p>
          <a:endParaRPr lang="en-US"/>
        </a:p>
      </dgm:t>
    </dgm:pt>
    <dgm:pt modelId="{44B2FE9A-F097-442C-A741-7FD4CC710D82}" type="sibTrans" cxnId="{95C68F7F-3113-4A3F-894B-7428A5D779D3}">
      <dgm:prSet/>
      <dgm:spPr/>
      <dgm:t>
        <a:bodyPr/>
        <a:lstStyle/>
        <a:p>
          <a:endParaRPr lang="en-US"/>
        </a:p>
      </dgm:t>
    </dgm:pt>
    <dgm:pt modelId="{3B347437-212B-419B-85D3-AB76C4C05474}">
      <dgm:prSet/>
      <dgm:spPr/>
      <dgm:t>
        <a:bodyPr/>
        <a:lstStyle/>
        <a:p>
          <a:r>
            <a:rPr lang="en-US"/>
            <a:t>Defined by an "Order": The "order" of a B-tree (denoted by m) determines the maximum number of children a node can have, and consequently, the number of keys. </a:t>
          </a:r>
        </a:p>
      </dgm:t>
    </dgm:pt>
    <dgm:pt modelId="{FEB42231-52C0-41AB-8DA9-52B0A78AD20E}" type="parTrans" cxnId="{8E985569-7985-46DE-82ED-0B29D3E7901D}">
      <dgm:prSet/>
      <dgm:spPr/>
      <dgm:t>
        <a:bodyPr/>
        <a:lstStyle/>
        <a:p>
          <a:endParaRPr lang="en-US"/>
        </a:p>
      </dgm:t>
    </dgm:pt>
    <dgm:pt modelId="{39705726-B109-43B9-8D61-7C66BBE0875B}" type="sibTrans" cxnId="{8E985569-7985-46DE-82ED-0B29D3E7901D}">
      <dgm:prSet/>
      <dgm:spPr/>
      <dgm:t>
        <a:bodyPr/>
        <a:lstStyle/>
        <a:p>
          <a:endParaRPr lang="en-US"/>
        </a:p>
      </dgm:t>
    </dgm:pt>
    <dgm:pt modelId="{99EC2449-95C3-4606-A909-51E04E612F33}" type="pres">
      <dgm:prSet presAssocID="{EBE582CF-202C-4E24-B1D5-38CE88296137}" presName="root" presStyleCnt="0">
        <dgm:presLayoutVars>
          <dgm:dir/>
          <dgm:resizeHandles val="exact"/>
        </dgm:presLayoutVars>
      </dgm:prSet>
      <dgm:spPr/>
    </dgm:pt>
    <dgm:pt modelId="{E11F1714-2FAA-4FC9-8406-D6554367FF24}" type="pres">
      <dgm:prSet presAssocID="{559BF947-9399-4950-A106-1DF1470E8ABF}" presName="compNode" presStyleCnt="0"/>
      <dgm:spPr/>
    </dgm:pt>
    <dgm:pt modelId="{1C12E741-A46B-42FC-8737-3507CEAF12BB}" type="pres">
      <dgm:prSet presAssocID="{559BF947-9399-4950-A106-1DF1470E8ABF}" presName="bgRect" presStyleLbl="bgShp" presStyleIdx="0" presStyleCnt="5"/>
      <dgm:spPr/>
    </dgm:pt>
    <dgm:pt modelId="{38634A6D-0B07-4D7E-A5F9-E5B821BAA41A}" type="pres">
      <dgm:prSet presAssocID="{559BF947-9399-4950-A106-1DF1470E8AB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664BBA4A-A382-4D3B-9FE4-820BC2AFFB07}" type="pres">
      <dgm:prSet presAssocID="{559BF947-9399-4950-A106-1DF1470E8ABF}" presName="spaceRect" presStyleCnt="0"/>
      <dgm:spPr/>
    </dgm:pt>
    <dgm:pt modelId="{5C5CB9A8-69F1-49BB-9910-6CAD540E2E8E}" type="pres">
      <dgm:prSet presAssocID="{559BF947-9399-4950-A106-1DF1470E8ABF}" presName="parTx" presStyleLbl="revTx" presStyleIdx="0" presStyleCnt="5">
        <dgm:presLayoutVars>
          <dgm:chMax val="0"/>
          <dgm:chPref val="0"/>
        </dgm:presLayoutVars>
      </dgm:prSet>
      <dgm:spPr/>
    </dgm:pt>
    <dgm:pt modelId="{A40CACBB-3D03-4805-9143-651E612EB58C}" type="pres">
      <dgm:prSet presAssocID="{F02104D2-48A0-40A5-A242-7EECE1DA9A22}" presName="sibTrans" presStyleCnt="0"/>
      <dgm:spPr/>
    </dgm:pt>
    <dgm:pt modelId="{F4C49253-87AD-4DA9-905C-E75DE2F84215}" type="pres">
      <dgm:prSet presAssocID="{E3C1FB11-2D9E-4F8A-A48F-026AA63FEF16}" presName="compNode" presStyleCnt="0"/>
      <dgm:spPr/>
    </dgm:pt>
    <dgm:pt modelId="{CDDE201F-222A-4447-BDC1-51B265E19B4E}" type="pres">
      <dgm:prSet presAssocID="{E3C1FB11-2D9E-4F8A-A48F-026AA63FEF16}" presName="bgRect" presStyleLbl="bgShp" presStyleIdx="1" presStyleCnt="5"/>
      <dgm:spPr/>
    </dgm:pt>
    <dgm:pt modelId="{FF78880B-14B4-4E31-BF9C-FA951EA1049F}" type="pres">
      <dgm:prSet presAssocID="{E3C1FB11-2D9E-4F8A-A48F-026AA63FEF1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cking"/>
        </a:ext>
      </dgm:extLst>
    </dgm:pt>
    <dgm:pt modelId="{1211A74D-B1AB-478F-8782-3E9FD7C84E52}" type="pres">
      <dgm:prSet presAssocID="{E3C1FB11-2D9E-4F8A-A48F-026AA63FEF16}" presName="spaceRect" presStyleCnt="0"/>
      <dgm:spPr/>
    </dgm:pt>
    <dgm:pt modelId="{87C4F171-0F80-462F-9CCB-EAD8ECC24E40}" type="pres">
      <dgm:prSet presAssocID="{E3C1FB11-2D9E-4F8A-A48F-026AA63FEF16}" presName="parTx" presStyleLbl="revTx" presStyleIdx="1" presStyleCnt="5">
        <dgm:presLayoutVars>
          <dgm:chMax val="0"/>
          <dgm:chPref val="0"/>
        </dgm:presLayoutVars>
      </dgm:prSet>
      <dgm:spPr/>
    </dgm:pt>
    <dgm:pt modelId="{C3ACC428-E4A7-457A-83D9-64FB5C966C2B}" type="pres">
      <dgm:prSet presAssocID="{96BC6789-1239-4736-A5ED-44D8DCF3F7EF}" presName="sibTrans" presStyleCnt="0"/>
      <dgm:spPr/>
    </dgm:pt>
    <dgm:pt modelId="{224FA263-0B3F-4691-8C3A-3756BC4FE9C2}" type="pres">
      <dgm:prSet presAssocID="{827E9DCD-189D-4EAE-9134-465507757031}" presName="compNode" presStyleCnt="0"/>
      <dgm:spPr/>
    </dgm:pt>
    <dgm:pt modelId="{88DF7F44-4C25-4E47-B14F-CB2854F1CB55}" type="pres">
      <dgm:prSet presAssocID="{827E9DCD-189D-4EAE-9134-465507757031}" presName="bgRect" presStyleLbl="bgShp" presStyleIdx="2" presStyleCnt="5"/>
      <dgm:spPr/>
    </dgm:pt>
    <dgm:pt modelId="{018C04DB-6BD9-40E6-85F1-D1969327A9E7}" type="pres">
      <dgm:prSet presAssocID="{827E9DCD-189D-4EAE-9134-46550775703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ciduous tree"/>
        </a:ext>
      </dgm:extLst>
    </dgm:pt>
    <dgm:pt modelId="{9CA5E7AB-48C1-4774-8C69-55454F7E3C0A}" type="pres">
      <dgm:prSet presAssocID="{827E9DCD-189D-4EAE-9134-465507757031}" presName="spaceRect" presStyleCnt="0"/>
      <dgm:spPr/>
    </dgm:pt>
    <dgm:pt modelId="{BA76F38D-7CFC-4FB6-9A30-CAB5981A31E5}" type="pres">
      <dgm:prSet presAssocID="{827E9DCD-189D-4EAE-9134-465507757031}" presName="parTx" presStyleLbl="revTx" presStyleIdx="2" presStyleCnt="5">
        <dgm:presLayoutVars>
          <dgm:chMax val="0"/>
          <dgm:chPref val="0"/>
        </dgm:presLayoutVars>
      </dgm:prSet>
      <dgm:spPr/>
    </dgm:pt>
    <dgm:pt modelId="{ACE0C4DB-ED73-4853-9BCF-6A318D5D278C}" type="pres">
      <dgm:prSet presAssocID="{98805989-51E9-49E7-986E-91D2F644854A}" presName="sibTrans" presStyleCnt="0"/>
      <dgm:spPr/>
    </dgm:pt>
    <dgm:pt modelId="{7AEF4E99-304F-4F1E-8948-D34CE3E2F55C}" type="pres">
      <dgm:prSet presAssocID="{1D68B411-9D4F-4455-BB73-6EE591640D50}" presName="compNode" presStyleCnt="0"/>
      <dgm:spPr/>
    </dgm:pt>
    <dgm:pt modelId="{12536A34-E2D2-49E9-926B-A74C525FA093}" type="pres">
      <dgm:prSet presAssocID="{1D68B411-9D4F-4455-BB73-6EE591640D50}" presName="bgRect" presStyleLbl="bgShp" presStyleIdx="3" presStyleCnt="5"/>
      <dgm:spPr/>
    </dgm:pt>
    <dgm:pt modelId="{145F1406-C2DF-4F97-9D10-D570E4FB54D1}" type="pres">
      <dgm:prSet presAssocID="{1D68B411-9D4F-4455-BB73-6EE591640D5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B2999A6B-173B-49FB-8BCB-24779AA04008}" type="pres">
      <dgm:prSet presAssocID="{1D68B411-9D4F-4455-BB73-6EE591640D50}" presName="spaceRect" presStyleCnt="0"/>
      <dgm:spPr/>
    </dgm:pt>
    <dgm:pt modelId="{9EA5F00B-DCC7-4DF0-9D54-6D8FFD3AF184}" type="pres">
      <dgm:prSet presAssocID="{1D68B411-9D4F-4455-BB73-6EE591640D50}" presName="parTx" presStyleLbl="revTx" presStyleIdx="3" presStyleCnt="5">
        <dgm:presLayoutVars>
          <dgm:chMax val="0"/>
          <dgm:chPref val="0"/>
        </dgm:presLayoutVars>
      </dgm:prSet>
      <dgm:spPr/>
    </dgm:pt>
    <dgm:pt modelId="{3C1EDC35-DA9D-4755-832C-B7C26DBA02F9}" type="pres">
      <dgm:prSet presAssocID="{44B2FE9A-F097-442C-A741-7FD4CC710D82}" presName="sibTrans" presStyleCnt="0"/>
      <dgm:spPr/>
    </dgm:pt>
    <dgm:pt modelId="{1B27B1A7-CFF5-420B-B939-B05598F24A59}" type="pres">
      <dgm:prSet presAssocID="{3B347437-212B-419B-85D3-AB76C4C05474}" presName="compNode" presStyleCnt="0"/>
      <dgm:spPr/>
    </dgm:pt>
    <dgm:pt modelId="{364E6921-D270-46E2-B5D4-DD79394FD953}" type="pres">
      <dgm:prSet presAssocID="{3B347437-212B-419B-85D3-AB76C4C05474}" presName="bgRect" presStyleLbl="bgShp" presStyleIdx="4" presStyleCnt="5"/>
      <dgm:spPr/>
    </dgm:pt>
    <dgm:pt modelId="{5FE9D2DF-637A-4DB6-9436-B27DA7CBCD35}" type="pres">
      <dgm:prSet presAssocID="{3B347437-212B-419B-85D3-AB76C4C0547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sed Quotation Mark"/>
        </a:ext>
      </dgm:extLst>
    </dgm:pt>
    <dgm:pt modelId="{E1F693E3-69D8-4855-95E1-CBA52A02A989}" type="pres">
      <dgm:prSet presAssocID="{3B347437-212B-419B-85D3-AB76C4C05474}" presName="spaceRect" presStyleCnt="0"/>
      <dgm:spPr/>
    </dgm:pt>
    <dgm:pt modelId="{70BD1E7E-67E7-4385-A89B-987E33769FF4}" type="pres">
      <dgm:prSet presAssocID="{3B347437-212B-419B-85D3-AB76C4C05474}" presName="parTx" presStyleLbl="revTx" presStyleIdx="4" presStyleCnt="5">
        <dgm:presLayoutVars>
          <dgm:chMax val="0"/>
          <dgm:chPref val="0"/>
        </dgm:presLayoutVars>
      </dgm:prSet>
      <dgm:spPr/>
    </dgm:pt>
  </dgm:ptLst>
  <dgm:cxnLst>
    <dgm:cxn modelId="{4FB73B01-250F-4502-8528-956532A680D3}" srcId="{EBE582CF-202C-4E24-B1D5-38CE88296137}" destId="{827E9DCD-189D-4EAE-9134-465507757031}" srcOrd="2" destOrd="0" parTransId="{D250936E-557E-4992-912B-53F4AD47A188}" sibTransId="{98805989-51E9-49E7-986E-91D2F644854A}"/>
    <dgm:cxn modelId="{2160FC26-558E-4D69-85EF-6D5FC90CADAA}" type="presOf" srcId="{559BF947-9399-4950-A106-1DF1470E8ABF}" destId="{5C5CB9A8-69F1-49BB-9910-6CAD540E2E8E}" srcOrd="0" destOrd="0" presId="urn:microsoft.com/office/officeart/2018/2/layout/IconVerticalSolidList"/>
    <dgm:cxn modelId="{8A96872F-6CCD-428B-BD5A-CA6C7F126936}" type="presOf" srcId="{E3C1FB11-2D9E-4F8A-A48F-026AA63FEF16}" destId="{87C4F171-0F80-462F-9CCB-EAD8ECC24E40}" srcOrd="0" destOrd="0" presId="urn:microsoft.com/office/officeart/2018/2/layout/IconVerticalSolidList"/>
    <dgm:cxn modelId="{D809C144-844F-4011-B396-4DE637CBAC22}" type="presOf" srcId="{EBE582CF-202C-4E24-B1D5-38CE88296137}" destId="{99EC2449-95C3-4606-A909-51E04E612F33}" srcOrd="0" destOrd="0" presId="urn:microsoft.com/office/officeart/2018/2/layout/IconVerticalSolidList"/>
    <dgm:cxn modelId="{8E985569-7985-46DE-82ED-0B29D3E7901D}" srcId="{EBE582CF-202C-4E24-B1D5-38CE88296137}" destId="{3B347437-212B-419B-85D3-AB76C4C05474}" srcOrd="4" destOrd="0" parTransId="{FEB42231-52C0-41AB-8DA9-52B0A78AD20E}" sibTransId="{39705726-B109-43B9-8D61-7C66BBE0875B}"/>
    <dgm:cxn modelId="{6A4AEC4A-3438-48BC-A212-9B9E496BDA5E}" type="presOf" srcId="{827E9DCD-189D-4EAE-9134-465507757031}" destId="{BA76F38D-7CFC-4FB6-9A30-CAB5981A31E5}" srcOrd="0" destOrd="0" presId="urn:microsoft.com/office/officeart/2018/2/layout/IconVerticalSolidList"/>
    <dgm:cxn modelId="{95C68F7F-3113-4A3F-894B-7428A5D779D3}" srcId="{EBE582CF-202C-4E24-B1D5-38CE88296137}" destId="{1D68B411-9D4F-4455-BB73-6EE591640D50}" srcOrd="3" destOrd="0" parTransId="{04510E80-3443-4858-8734-50AF6C1DF8FB}" sibTransId="{44B2FE9A-F097-442C-A741-7FD4CC710D82}"/>
    <dgm:cxn modelId="{41E48AAF-B0AA-4B8F-889C-C611EB99115D}" srcId="{EBE582CF-202C-4E24-B1D5-38CE88296137}" destId="{E3C1FB11-2D9E-4F8A-A48F-026AA63FEF16}" srcOrd="1" destOrd="0" parTransId="{BA6D6F72-4350-49E9-B2BE-4AB24793B26B}" sibTransId="{96BC6789-1239-4736-A5ED-44D8DCF3F7EF}"/>
    <dgm:cxn modelId="{BDAC65D8-5E3F-45CE-A1AE-EC7CF9D34684}" srcId="{EBE582CF-202C-4E24-B1D5-38CE88296137}" destId="{559BF947-9399-4950-A106-1DF1470E8ABF}" srcOrd="0" destOrd="0" parTransId="{6C86E463-C228-4EF7-AA65-C15E7E136B18}" sibTransId="{F02104D2-48A0-40A5-A242-7EECE1DA9A22}"/>
    <dgm:cxn modelId="{D1A32CDC-5BC3-466C-A091-DFC2CF52150D}" type="presOf" srcId="{3B347437-212B-419B-85D3-AB76C4C05474}" destId="{70BD1E7E-67E7-4385-A89B-987E33769FF4}" srcOrd="0" destOrd="0" presId="urn:microsoft.com/office/officeart/2018/2/layout/IconVerticalSolidList"/>
    <dgm:cxn modelId="{9945E9E3-4D1D-422E-951D-89AFABDF569B}" type="presOf" srcId="{1D68B411-9D4F-4455-BB73-6EE591640D50}" destId="{9EA5F00B-DCC7-4DF0-9D54-6D8FFD3AF184}" srcOrd="0" destOrd="0" presId="urn:microsoft.com/office/officeart/2018/2/layout/IconVerticalSolidList"/>
    <dgm:cxn modelId="{DF4AE14A-4A45-4158-A02D-785206DCD75F}" type="presParOf" srcId="{99EC2449-95C3-4606-A909-51E04E612F33}" destId="{E11F1714-2FAA-4FC9-8406-D6554367FF24}" srcOrd="0" destOrd="0" presId="urn:microsoft.com/office/officeart/2018/2/layout/IconVerticalSolidList"/>
    <dgm:cxn modelId="{0ECAD046-3548-455F-A5C6-08D270F21CCF}" type="presParOf" srcId="{E11F1714-2FAA-4FC9-8406-D6554367FF24}" destId="{1C12E741-A46B-42FC-8737-3507CEAF12BB}" srcOrd="0" destOrd="0" presId="urn:microsoft.com/office/officeart/2018/2/layout/IconVerticalSolidList"/>
    <dgm:cxn modelId="{D4BEB6E4-5169-48E9-B3A5-1A4A6CFE3620}" type="presParOf" srcId="{E11F1714-2FAA-4FC9-8406-D6554367FF24}" destId="{38634A6D-0B07-4D7E-A5F9-E5B821BAA41A}" srcOrd="1" destOrd="0" presId="urn:microsoft.com/office/officeart/2018/2/layout/IconVerticalSolidList"/>
    <dgm:cxn modelId="{0136EABC-24E2-46B6-8FFE-6D627E44525A}" type="presParOf" srcId="{E11F1714-2FAA-4FC9-8406-D6554367FF24}" destId="{664BBA4A-A382-4D3B-9FE4-820BC2AFFB07}" srcOrd="2" destOrd="0" presId="urn:microsoft.com/office/officeart/2018/2/layout/IconVerticalSolidList"/>
    <dgm:cxn modelId="{65B215FA-C420-4977-8774-B9ABE4B55642}" type="presParOf" srcId="{E11F1714-2FAA-4FC9-8406-D6554367FF24}" destId="{5C5CB9A8-69F1-49BB-9910-6CAD540E2E8E}" srcOrd="3" destOrd="0" presId="urn:microsoft.com/office/officeart/2018/2/layout/IconVerticalSolidList"/>
    <dgm:cxn modelId="{9B732856-6B85-4688-BADC-CA42A5E36E4B}" type="presParOf" srcId="{99EC2449-95C3-4606-A909-51E04E612F33}" destId="{A40CACBB-3D03-4805-9143-651E612EB58C}" srcOrd="1" destOrd="0" presId="urn:microsoft.com/office/officeart/2018/2/layout/IconVerticalSolidList"/>
    <dgm:cxn modelId="{D3059EBA-D3FF-4988-A3DE-304202DDDFD5}" type="presParOf" srcId="{99EC2449-95C3-4606-A909-51E04E612F33}" destId="{F4C49253-87AD-4DA9-905C-E75DE2F84215}" srcOrd="2" destOrd="0" presId="urn:microsoft.com/office/officeart/2018/2/layout/IconVerticalSolidList"/>
    <dgm:cxn modelId="{E511C639-4347-43BC-9A22-5E68007835BA}" type="presParOf" srcId="{F4C49253-87AD-4DA9-905C-E75DE2F84215}" destId="{CDDE201F-222A-4447-BDC1-51B265E19B4E}" srcOrd="0" destOrd="0" presId="urn:microsoft.com/office/officeart/2018/2/layout/IconVerticalSolidList"/>
    <dgm:cxn modelId="{B56A48C8-8FC9-4CE3-944A-5415C2FFCDAE}" type="presParOf" srcId="{F4C49253-87AD-4DA9-905C-E75DE2F84215}" destId="{FF78880B-14B4-4E31-BF9C-FA951EA1049F}" srcOrd="1" destOrd="0" presId="urn:microsoft.com/office/officeart/2018/2/layout/IconVerticalSolidList"/>
    <dgm:cxn modelId="{3FB14217-AA3F-4774-B4BD-D2F01CD72F61}" type="presParOf" srcId="{F4C49253-87AD-4DA9-905C-E75DE2F84215}" destId="{1211A74D-B1AB-478F-8782-3E9FD7C84E52}" srcOrd="2" destOrd="0" presId="urn:microsoft.com/office/officeart/2018/2/layout/IconVerticalSolidList"/>
    <dgm:cxn modelId="{339BCF68-67F5-4239-B21B-F810AC659182}" type="presParOf" srcId="{F4C49253-87AD-4DA9-905C-E75DE2F84215}" destId="{87C4F171-0F80-462F-9CCB-EAD8ECC24E40}" srcOrd="3" destOrd="0" presId="urn:microsoft.com/office/officeart/2018/2/layout/IconVerticalSolidList"/>
    <dgm:cxn modelId="{80D01F26-0EAF-41AE-BC23-7C97F348AB9A}" type="presParOf" srcId="{99EC2449-95C3-4606-A909-51E04E612F33}" destId="{C3ACC428-E4A7-457A-83D9-64FB5C966C2B}" srcOrd="3" destOrd="0" presId="urn:microsoft.com/office/officeart/2018/2/layout/IconVerticalSolidList"/>
    <dgm:cxn modelId="{0BCB7C23-48A0-4E52-9234-900F021851FD}" type="presParOf" srcId="{99EC2449-95C3-4606-A909-51E04E612F33}" destId="{224FA263-0B3F-4691-8C3A-3756BC4FE9C2}" srcOrd="4" destOrd="0" presId="urn:microsoft.com/office/officeart/2018/2/layout/IconVerticalSolidList"/>
    <dgm:cxn modelId="{86DE3642-4775-45CB-A8F3-3EB96FA9EFB0}" type="presParOf" srcId="{224FA263-0B3F-4691-8C3A-3756BC4FE9C2}" destId="{88DF7F44-4C25-4E47-B14F-CB2854F1CB55}" srcOrd="0" destOrd="0" presId="urn:microsoft.com/office/officeart/2018/2/layout/IconVerticalSolidList"/>
    <dgm:cxn modelId="{590E4A50-0179-4285-8029-038419BA5E0C}" type="presParOf" srcId="{224FA263-0B3F-4691-8C3A-3756BC4FE9C2}" destId="{018C04DB-6BD9-40E6-85F1-D1969327A9E7}" srcOrd="1" destOrd="0" presId="urn:microsoft.com/office/officeart/2018/2/layout/IconVerticalSolidList"/>
    <dgm:cxn modelId="{2D076C9F-8227-4A6E-9846-24A1A1D0AAD1}" type="presParOf" srcId="{224FA263-0B3F-4691-8C3A-3756BC4FE9C2}" destId="{9CA5E7AB-48C1-4774-8C69-55454F7E3C0A}" srcOrd="2" destOrd="0" presId="urn:microsoft.com/office/officeart/2018/2/layout/IconVerticalSolidList"/>
    <dgm:cxn modelId="{6F1B5917-5142-4E5B-BA15-7783A56DBAA0}" type="presParOf" srcId="{224FA263-0B3F-4691-8C3A-3756BC4FE9C2}" destId="{BA76F38D-7CFC-4FB6-9A30-CAB5981A31E5}" srcOrd="3" destOrd="0" presId="urn:microsoft.com/office/officeart/2018/2/layout/IconVerticalSolidList"/>
    <dgm:cxn modelId="{E3A74F96-BBAB-4CA7-948C-FC721C982CF1}" type="presParOf" srcId="{99EC2449-95C3-4606-A909-51E04E612F33}" destId="{ACE0C4DB-ED73-4853-9BCF-6A318D5D278C}" srcOrd="5" destOrd="0" presId="urn:microsoft.com/office/officeart/2018/2/layout/IconVerticalSolidList"/>
    <dgm:cxn modelId="{307CB0AC-DD64-40D7-BA87-33AC372C428D}" type="presParOf" srcId="{99EC2449-95C3-4606-A909-51E04E612F33}" destId="{7AEF4E99-304F-4F1E-8948-D34CE3E2F55C}" srcOrd="6" destOrd="0" presId="urn:microsoft.com/office/officeart/2018/2/layout/IconVerticalSolidList"/>
    <dgm:cxn modelId="{91C54748-A049-4D48-999B-A752B2CB992E}" type="presParOf" srcId="{7AEF4E99-304F-4F1E-8948-D34CE3E2F55C}" destId="{12536A34-E2D2-49E9-926B-A74C525FA093}" srcOrd="0" destOrd="0" presId="urn:microsoft.com/office/officeart/2018/2/layout/IconVerticalSolidList"/>
    <dgm:cxn modelId="{DA0F3793-8EAA-46F5-A078-98E88CCEAFC0}" type="presParOf" srcId="{7AEF4E99-304F-4F1E-8948-D34CE3E2F55C}" destId="{145F1406-C2DF-4F97-9D10-D570E4FB54D1}" srcOrd="1" destOrd="0" presId="urn:microsoft.com/office/officeart/2018/2/layout/IconVerticalSolidList"/>
    <dgm:cxn modelId="{8A9AD83F-18F6-4145-A460-E46F4DD28143}" type="presParOf" srcId="{7AEF4E99-304F-4F1E-8948-D34CE3E2F55C}" destId="{B2999A6B-173B-49FB-8BCB-24779AA04008}" srcOrd="2" destOrd="0" presId="urn:microsoft.com/office/officeart/2018/2/layout/IconVerticalSolidList"/>
    <dgm:cxn modelId="{43048FD2-0219-497C-8FA7-AA2F38915C98}" type="presParOf" srcId="{7AEF4E99-304F-4F1E-8948-D34CE3E2F55C}" destId="{9EA5F00B-DCC7-4DF0-9D54-6D8FFD3AF184}" srcOrd="3" destOrd="0" presId="urn:microsoft.com/office/officeart/2018/2/layout/IconVerticalSolidList"/>
    <dgm:cxn modelId="{F1ADEC50-C20F-4B84-96B0-3303451F5A39}" type="presParOf" srcId="{99EC2449-95C3-4606-A909-51E04E612F33}" destId="{3C1EDC35-DA9D-4755-832C-B7C26DBA02F9}" srcOrd="7" destOrd="0" presId="urn:microsoft.com/office/officeart/2018/2/layout/IconVerticalSolidList"/>
    <dgm:cxn modelId="{74A20440-D71B-4949-9308-35050332CB2A}" type="presParOf" srcId="{99EC2449-95C3-4606-A909-51E04E612F33}" destId="{1B27B1A7-CFF5-420B-B939-B05598F24A59}" srcOrd="8" destOrd="0" presId="urn:microsoft.com/office/officeart/2018/2/layout/IconVerticalSolidList"/>
    <dgm:cxn modelId="{9EBDAAC3-8B44-4F8D-BEC8-E84E08F4F05A}" type="presParOf" srcId="{1B27B1A7-CFF5-420B-B939-B05598F24A59}" destId="{364E6921-D270-46E2-B5D4-DD79394FD953}" srcOrd="0" destOrd="0" presId="urn:microsoft.com/office/officeart/2018/2/layout/IconVerticalSolidList"/>
    <dgm:cxn modelId="{0283D033-218F-42C6-8EC5-63B1A41311B3}" type="presParOf" srcId="{1B27B1A7-CFF5-420B-B939-B05598F24A59}" destId="{5FE9D2DF-637A-4DB6-9436-B27DA7CBCD35}" srcOrd="1" destOrd="0" presId="urn:microsoft.com/office/officeart/2018/2/layout/IconVerticalSolidList"/>
    <dgm:cxn modelId="{8698DCC8-2C67-4A23-899E-3B10F73A5844}" type="presParOf" srcId="{1B27B1A7-CFF5-420B-B939-B05598F24A59}" destId="{E1F693E3-69D8-4855-95E1-CBA52A02A989}" srcOrd="2" destOrd="0" presId="urn:microsoft.com/office/officeart/2018/2/layout/IconVerticalSolidList"/>
    <dgm:cxn modelId="{6ADBDCA5-F828-4D9E-9101-B71031E8218E}" type="presParOf" srcId="{1B27B1A7-CFF5-420B-B939-B05598F24A59}" destId="{70BD1E7E-67E7-4385-A89B-987E33769FF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2AABD-214C-4F78-894A-9AC79018B1D2}">
      <dsp:nvSpPr>
        <dsp:cNvPr id="0" name=""/>
        <dsp:cNvSpPr/>
      </dsp:nvSpPr>
      <dsp:spPr>
        <a:xfrm>
          <a:off x="0" y="4592"/>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C1009E-1A5F-4E81-84EC-564870096AC6}">
      <dsp:nvSpPr>
        <dsp:cNvPr id="0" name=""/>
        <dsp:cNvSpPr/>
      </dsp:nvSpPr>
      <dsp:spPr>
        <a:xfrm>
          <a:off x="295926" y="224703"/>
          <a:ext cx="538048" cy="538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30B4BC-BB73-470F-9CAD-8CC8B634F429}">
      <dsp:nvSpPr>
        <dsp:cNvPr id="0" name=""/>
        <dsp:cNvSpPr/>
      </dsp:nvSpPr>
      <dsp:spPr>
        <a:xfrm>
          <a:off x="1129902" y="4592"/>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US" sz="1800" kern="1200"/>
            <a:t>Binary Tree Structure: An expression tree is a specific type of binary tree. </a:t>
          </a:r>
        </a:p>
      </dsp:txBody>
      <dsp:txXfrm>
        <a:off x="1129902" y="4592"/>
        <a:ext cx="5171698" cy="978270"/>
      </dsp:txXfrm>
    </dsp:sp>
    <dsp:sp modelId="{A6F3137B-BB04-49E2-8311-63DF4D261FE8}">
      <dsp:nvSpPr>
        <dsp:cNvPr id="0" name=""/>
        <dsp:cNvSpPr/>
      </dsp:nvSpPr>
      <dsp:spPr>
        <a:xfrm>
          <a:off x="0" y="1227431"/>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FF2BF3-5C75-428C-AAC4-2551BE9FF6D5}">
      <dsp:nvSpPr>
        <dsp:cNvPr id="0" name=""/>
        <dsp:cNvSpPr/>
      </dsp:nvSpPr>
      <dsp:spPr>
        <a:xfrm>
          <a:off x="295926" y="1447541"/>
          <a:ext cx="538048" cy="538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256AB5-B219-45C2-9C93-EC0654260BBD}">
      <dsp:nvSpPr>
        <dsp:cNvPr id="0" name=""/>
        <dsp:cNvSpPr/>
      </dsp:nvSpPr>
      <dsp:spPr>
        <a:xfrm>
          <a:off x="1129902" y="1227431"/>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US" sz="1800" kern="1200"/>
            <a:t>Operators and Operands:</a:t>
          </a:r>
        </a:p>
      </dsp:txBody>
      <dsp:txXfrm>
        <a:off x="1129902" y="1227431"/>
        <a:ext cx="5171698" cy="978270"/>
      </dsp:txXfrm>
    </dsp:sp>
    <dsp:sp modelId="{9E76E28C-24CA-4AFE-869A-738B12EA80C3}">
      <dsp:nvSpPr>
        <dsp:cNvPr id="0" name=""/>
        <dsp:cNvSpPr/>
      </dsp:nvSpPr>
      <dsp:spPr>
        <a:xfrm>
          <a:off x="0" y="2450269"/>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754DBD-2766-4395-8CF8-3E3C31670CBC}">
      <dsp:nvSpPr>
        <dsp:cNvPr id="0" name=""/>
        <dsp:cNvSpPr/>
      </dsp:nvSpPr>
      <dsp:spPr>
        <a:xfrm>
          <a:off x="295926" y="2670380"/>
          <a:ext cx="538048" cy="538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83768A-22AB-4B5C-AA7D-CCA0D40A8BC3}">
      <dsp:nvSpPr>
        <dsp:cNvPr id="0" name=""/>
        <dsp:cNvSpPr/>
      </dsp:nvSpPr>
      <dsp:spPr>
        <a:xfrm>
          <a:off x="1129902" y="2450269"/>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US" sz="1800" kern="1200"/>
            <a:t>Internal Nodes: These are the non-leaf nodes and represent operators (e.g., +, -, *, /, &lt;, &gt;). </a:t>
          </a:r>
        </a:p>
      </dsp:txBody>
      <dsp:txXfrm>
        <a:off x="1129902" y="2450269"/>
        <a:ext cx="5171698" cy="978270"/>
      </dsp:txXfrm>
    </dsp:sp>
    <dsp:sp modelId="{44282763-8169-40CE-9D79-83E73217B951}">
      <dsp:nvSpPr>
        <dsp:cNvPr id="0" name=""/>
        <dsp:cNvSpPr/>
      </dsp:nvSpPr>
      <dsp:spPr>
        <a:xfrm>
          <a:off x="0" y="3673107"/>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D030D3-5831-4262-A4C7-98792CB9436E}">
      <dsp:nvSpPr>
        <dsp:cNvPr id="0" name=""/>
        <dsp:cNvSpPr/>
      </dsp:nvSpPr>
      <dsp:spPr>
        <a:xfrm>
          <a:off x="295926" y="3893218"/>
          <a:ext cx="538048" cy="5380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32BDEB-BF28-420E-B0F6-645431039F57}">
      <dsp:nvSpPr>
        <dsp:cNvPr id="0" name=""/>
        <dsp:cNvSpPr/>
      </dsp:nvSpPr>
      <dsp:spPr>
        <a:xfrm>
          <a:off x="1129902" y="3673107"/>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US" sz="1800" kern="1200"/>
            <a:t>Leaf Nodes: These are the final nodes and represent operands (e.g., numbers, variables, or constants). </a:t>
          </a:r>
        </a:p>
      </dsp:txBody>
      <dsp:txXfrm>
        <a:off x="1129902" y="3673107"/>
        <a:ext cx="5171698" cy="978270"/>
      </dsp:txXfrm>
    </dsp:sp>
    <dsp:sp modelId="{CBA31EE7-CD65-41AA-827B-86A003FB8539}">
      <dsp:nvSpPr>
        <dsp:cNvPr id="0" name=""/>
        <dsp:cNvSpPr/>
      </dsp:nvSpPr>
      <dsp:spPr>
        <a:xfrm>
          <a:off x="0" y="4895945"/>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BC2ABE-79EC-45DC-9EE7-49B7DEBDAA64}">
      <dsp:nvSpPr>
        <dsp:cNvPr id="0" name=""/>
        <dsp:cNvSpPr/>
      </dsp:nvSpPr>
      <dsp:spPr>
        <a:xfrm>
          <a:off x="295926" y="5116056"/>
          <a:ext cx="538048" cy="5380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19C659-91AB-4F29-B43E-98EBD1D6D6AF}">
      <dsp:nvSpPr>
        <dsp:cNvPr id="0" name=""/>
        <dsp:cNvSpPr/>
      </dsp:nvSpPr>
      <dsp:spPr>
        <a:xfrm>
          <a:off x="1129902" y="4895945"/>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US" sz="1800" kern="1200"/>
            <a:t>Types of Expressions: They can represent various expressions, including arithmetic, boolean, and even code structures like Lambda expressions. </a:t>
          </a:r>
        </a:p>
      </dsp:txBody>
      <dsp:txXfrm>
        <a:off x="1129902" y="4895945"/>
        <a:ext cx="5171698" cy="978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ADFF6E-F7DE-403A-9239-E6F302F5A07D}">
      <dsp:nvSpPr>
        <dsp:cNvPr id="0" name=""/>
        <dsp:cNvSpPr/>
      </dsp:nvSpPr>
      <dsp:spPr>
        <a:xfrm>
          <a:off x="0" y="2124"/>
          <a:ext cx="572148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8606E2-A27B-4BA5-8776-029109272B33}">
      <dsp:nvSpPr>
        <dsp:cNvPr id="0" name=""/>
        <dsp:cNvSpPr/>
      </dsp:nvSpPr>
      <dsp:spPr>
        <a:xfrm>
          <a:off x="0" y="2124"/>
          <a:ext cx="5721484"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function Find_max(root):</a:t>
          </a:r>
        </a:p>
      </dsp:txBody>
      <dsp:txXfrm>
        <a:off x="0" y="2124"/>
        <a:ext cx="5721484" cy="724514"/>
      </dsp:txXfrm>
    </dsp:sp>
    <dsp:sp modelId="{985419BC-2757-42FB-BA3F-2BE0122461F0}">
      <dsp:nvSpPr>
        <dsp:cNvPr id="0" name=""/>
        <dsp:cNvSpPr/>
      </dsp:nvSpPr>
      <dsp:spPr>
        <a:xfrm>
          <a:off x="0" y="726639"/>
          <a:ext cx="572148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9E5658-29EA-49B2-B675-BF6052A218C2}">
      <dsp:nvSpPr>
        <dsp:cNvPr id="0" name=""/>
        <dsp:cNvSpPr/>
      </dsp:nvSpPr>
      <dsp:spPr>
        <a:xfrm>
          <a:off x="0" y="726639"/>
          <a:ext cx="5721484"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if root is null:</a:t>
          </a:r>
        </a:p>
      </dsp:txBody>
      <dsp:txXfrm>
        <a:off x="0" y="726639"/>
        <a:ext cx="5721484" cy="724514"/>
      </dsp:txXfrm>
    </dsp:sp>
    <dsp:sp modelId="{A854DBA9-C56C-4F3D-AD15-E840AFCF63E2}">
      <dsp:nvSpPr>
        <dsp:cNvPr id="0" name=""/>
        <dsp:cNvSpPr/>
      </dsp:nvSpPr>
      <dsp:spPr>
        <a:xfrm>
          <a:off x="0" y="1451154"/>
          <a:ext cx="572148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EBADBC-8609-427A-BBCD-786E0D3C2073}">
      <dsp:nvSpPr>
        <dsp:cNvPr id="0" name=""/>
        <dsp:cNvSpPr/>
      </dsp:nvSpPr>
      <dsp:spPr>
        <a:xfrm>
          <a:off x="0" y="1451154"/>
          <a:ext cx="5721484"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return null</a:t>
          </a:r>
        </a:p>
      </dsp:txBody>
      <dsp:txXfrm>
        <a:off x="0" y="1451154"/>
        <a:ext cx="5721484" cy="724514"/>
      </dsp:txXfrm>
    </dsp:sp>
    <dsp:sp modelId="{BEAFD9A3-F742-4AD7-A85D-81CD61309E8B}">
      <dsp:nvSpPr>
        <dsp:cNvPr id="0" name=""/>
        <dsp:cNvSpPr/>
      </dsp:nvSpPr>
      <dsp:spPr>
        <a:xfrm>
          <a:off x="0" y="2175669"/>
          <a:ext cx="57214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51CA29-D6BC-43E0-B35F-EF302FFE116A}">
      <dsp:nvSpPr>
        <dsp:cNvPr id="0" name=""/>
        <dsp:cNvSpPr/>
      </dsp:nvSpPr>
      <dsp:spPr>
        <a:xfrm>
          <a:off x="0" y="2175669"/>
          <a:ext cx="5721484"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while root-&gt;right is not null:</a:t>
          </a:r>
        </a:p>
      </dsp:txBody>
      <dsp:txXfrm>
        <a:off x="0" y="2175669"/>
        <a:ext cx="5721484" cy="724514"/>
      </dsp:txXfrm>
    </dsp:sp>
    <dsp:sp modelId="{3C61DAF5-F7E2-4C23-A1E4-EC798B4711F2}">
      <dsp:nvSpPr>
        <dsp:cNvPr id="0" name=""/>
        <dsp:cNvSpPr/>
      </dsp:nvSpPr>
      <dsp:spPr>
        <a:xfrm>
          <a:off x="0" y="2900183"/>
          <a:ext cx="5721484"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2DD734-7FC8-4AB1-A072-0E62B45B96C2}">
      <dsp:nvSpPr>
        <dsp:cNvPr id="0" name=""/>
        <dsp:cNvSpPr/>
      </dsp:nvSpPr>
      <dsp:spPr>
        <a:xfrm>
          <a:off x="0" y="2900183"/>
          <a:ext cx="5721484"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root = root-&gt;right</a:t>
          </a:r>
        </a:p>
      </dsp:txBody>
      <dsp:txXfrm>
        <a:off x="0" y="2900183"/>
        <a:ext cx="5721484" cy="724514"/>
      </dsp:txXfrm>
    </dsp:sp>
    <dsp:sp modelId="{B5400C3A-326E-4F55-B981-B3785B48CB0E}">
      <dsp:nvSpPr>
        <dsp:cNvPr id="0" name=""/>
        <dsp:cNvSpPr/>
      </dsp:nvSpPr>
      <dsp:spPr>
        <a:xfrm>
          <a:off x="0" y="3624698"/>
          <a:ext cx="572148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F64C9D-9363-46DF-AAB2-F8582DE60FD9}">
      <dsp:nvSpPr>
        <dsp:cNvPr id="0" name=""/>
        <dsp:cNvSpPr/>
      </dsp:nvSpPr>
      <dsp:spPr>
        <a:xfrm>
          <a:off x="0" y="3624698"/>
          <a:ext cx="5721484"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return root</a:t>
          </a:r>
        </a:p>
      </dsp:txBody>
      <dsp:txXfrm>
        <a:off x="0" y="3624698"/>
        <a:ext cx="5721484" cy="7245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A12257-5661-43E7-A516-23A38754C816}">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978E4D-6621-4BB7-89FD-5B13FAEFC2DF}">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AVL tree is a self balanced binary search tree. That means, an AVL tree is also a binary search tree but it is a  balanced tree.  </a:t>
          </a:r>
        </a:p>
      </dsp:txBody>
      <dsp:txXfrm>
        <a:off x="0" y="0"/>
        <a:ext cx="10515600" cy="1087834"/>
      </dsp:txXfrm>
    </dsp:sp>
    <dsp:sp modelId="{A38F6DA9-312D-4618-ABAB-A3EDCF1B736F}">
      <dsp:nvSpPr>
        <dsp:cNvPr id="0" name=""/>
        <dsp:cNvSpPr/>
      </dsp:nvSpPr>
      <dsp:spPr>
        <a:xfrm>
          <a:off x="0" y="1087834"/>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43F862-99FE-4286-9189-9B11E7497D91}">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A binary tree is said to be balanced, if the difference between the hieghts of left and right subtrees of every  node in the tree is either   -1, 0  or   +1.  </a:t>
          </a:r>
        </a:p>
      </dsp:txBody>
      <dsp:txXfrm>
        <a:off x="0" y="1087834"/>
        <a:ext cx="10515600" cy="1087834"/>
      </dsp:txXfrm>
    </dsp:sp>
    <dsp:sp modelId="{ED599030-FCEA-4C92-A1D3-D656D74A1BEC}">
      <dsp:nvSpPr>
        <dsp:cNvPr id="0" name=""/>
        <dsp:cNvSpPr/>
      </dsp:nvSpPr>
      <dsp:spPr>
        <a:xfrm>
          <a:off x="0" y="2175669"/>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4809BC-0338-49DB-961B-8C12C39F7163}">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In other words, a binary tree is said to be balanced if for every node, height of its children differ by at most one. </a:t>
          </a:r>
        </a:p>
      </dsp:txBody>
      <dsp:txXfrm>
        <a:off x="0" y="2175669"/>
        <a:ext cx="10515600" cy="1087834"/>
      </dsp:txXfrm>
    </dsp:sp>
    <dsp:sp modelId="{7D61BA7C-4A11-473C-A02D-9ED0BEF27D4D}">
      <dsp:nvSpPr>
        <dsp:cNvPr id="0" name=""/>
        <dsp:cNvSpPr/>
      </dsp:nvSpPr>
      <dsp:spPr>
        <a:xfrm>
          <a:off x="0" y="3263503"/>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23B890-A0C6-480D-91E0-6E93C99DAFDC}">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In an AVL tree, every node maintains a extra information known as balance factor. </a:t>
          </a:r>
        </a:p>
        <a:p>
          <a:pPr marL="0" lvl="0" indent="0" algn="l" defTabSz="977900">
            <a:lnSpc>
              <a:spcPct val="90000"/>
            </a:lnSpc>
            <a:spcBef>
              <a:spcPct val="0"/>
            </a:spcBef>
            <a:spcAft>
              <a:spcPct val="35000"/>
            </a:spcAft>
            <a:buNone/>
          </a:pPr>
          <a:r>
            <a:rPr lang="en-US" sz="2200" kern="1200" dirty="0"/>
            <a:t>The AVL tree was introduced in the year of 1962 by G.M. Adelson-</a:t>
          </a:r>
          <a:r>
            <a:rPr lang="en-US" sz="2200" kern="1200" dirty="0" err="1"/>
            <a:t>Velsky</a:t>
          </a:r>
          <a:r>
            <a:rPr lang="en-US" sz="2200" kern="1200" dirty="0"/>
            <a:t> and E.M. Landis. </a:t>
          </a:r>
        </a:p>
      </dsp:txBody>
      <dsp:txXfrm>
        <a:off x="0" y="3263503"/>
        <a:ext cx="10515600" cy="10878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5D9693-2B22-49A1-B04B-F1376C3C37A6}">
      <dsp:nvSpPr>
        <dsp:cNvPr id="0" name=""/>
        <dsp:cNvSpPr/>
      </dsp:nvSpPr>
      <dsp:spPr>
        <a:xfrm>
          <a:off x="0" y="2703"/>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1E5454-C316-46DE-99CF-E2CAC5501A4E}">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An AVL tree is a balanced binary search tree. In an AVL tree, balance factor of every node is either -1, 0 or +1.</a:t>
          </a:r>
        </a:p>
      </dsp:txBody>
      <dsp:txXfrm>
        <a:off x="0" y="2703"/>
        <a:ext cx="6900512" cy="1843578"/>
      </dsp:txXfrm>
    </dsp:sp>
    <dsp:sp modelId="{0734DCD5-65E2-4E3E-A506-C31332087649}">
      <dsp:nvSpPr>
        <dsp:cNvPr id="0" name=""/>
        <dsp:cNvSpPr/>
      </dsp:nvSpPr>
      <dsp:spPr>
        <a:xfrm>
          <a:off x="0" y="184628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FD8745-E46B-4EA1-AE98-69400D75BD10}">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Balance factor of a node is the difference between the heights of left and right subtrees of that node. The balance factor of a node is calculated either height of left subtree - height of right subtree (OR) height of right subtree - height of left subtree. </a:t>
          </a:r>
        </a:p>
      </dsp:txBody>
      <dsp:txXfrm>
        <a:off x="0" y="1846281"/>
        <a:ext cx="6900512" cy="1843578"/>
      </dsp:txXfrm>
    </dsp:sp>
    <dsp:sp modelId="{DF6F4B55-9441-4120-9B0A-11051DFEB5CB}">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0A34E6-44C7-4F0A-91BD-C767DAE7C7B5}">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Balance factor = height Of LeftSubtree – height Of RightSubtree</a:t>
          </a:r>
        </a:p>
      </dsp:txBody>
      <dsp:txXfrm>
        <a:off x="0" y="3689859"/>
        <a:ext cx="6900512" cy="18435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2E741-A46B-42FC-8737-3507CEAF12BB}">
      <dsp:nvSpPr>
        <dsp:cNvPr id="0" name=""/>
        <dsp:cNvSpPr/>
      </dsp:nvSpPr>
      <dsp:spPr>
        <a:xfrm>
          <a:off x="0" y="3404"/>
          <a:ext cx="10515600" cy="72511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634A6D-0B07-4D7E-A5F9-E5B821BAA41A}">
      <dsp:nvSpPr>
        <dsp:cNvPr id="0" name=""/>
        <dsp:cNvSpPr/>
      </dsp:nvSpPr>
      <dsp:spPr>
        <a:xfrm>
          <a:off x="219348" y="166556"/>
          <a:ext cx="398815" cy="398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5CB9A8-69F1-49BB-9910-6CAD540E2E8E}">
      <dsp:nvSpPr>
        <dsp:cNvPr id="0" name=""/>
        <dsp:cNvSpPr/>
      </dsp:nvSpPr>
      <dsp:spPr>
        <a:xfrm>
          <a:off x="837512" y="3404"/>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844550">
            <a:lnSpc>
              <a:spcPct val="90000"/>
            </a:lnSpc>
            <a:spcBef>
              <a:spcPct val="0"/>
            </a:spcBef>
            <a:spcAft>
              <a:spcPct val="35000"/>
            </a:spcAft>
            <a:buNone/>
          </a:pPr>
          <a:r>
            <a:rPr lang="en-US" sz="1900" kern="1200"/>
            <a:t>Multiple Keys per Node: Each node in a B-tree can hold multiple keys, allowing for a compact representation of data. </a:t>
          </a:r>
        </a:p>
      </dsp:txBody>
      <dsp:txXfrm>
        <a:off x="837512" y="3404"/>
        <a:ext cx="9678087" cy="725119"/>
      </dsp:txXfrm>
    </dsp:sp>
    <dsp:sp modelId="{CDDE201F-222A-4447-BDC1-51B265E19B4E}">
      <dsp:nvSpPr>
        <dsp:cNvPr id="0" name=""/>
        <dsp:cNvSpPr/>
      </dsp:nvSpPr>
      <dsp:spPr>
        <a:xfrm>
          <a:off x="0" y="909803"/>
          <a:ext cx="10515600" cy="72511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78880B-14B4-4E31-BF9C-FA951EA1049F}">
      <dsp:nvSpPr>
        <dsp:cNvPr id="0" name=""/>
        <dsp:cNvSpPr/>
      </dsp:nvSpPr>
      <dsp:spPr>
        <a:xfrm>
          <a:off x="219348" y="1072955"/>
          <a:ext cx="398815" cy="398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C4F171-0F80-462F-9CCB-EAD8ECC24E40}">
      <dsp:nvSpPr>
        <dsp:cNvPr id="0" name=""/>
        <dsp:cNvSpPr/>
      </dsp:nvSpPr>
      <dsp:spPr>
        <a:xfrm>
          <a:off x="837512" y="909803"/>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844550">
            <a:lnSpc>
              <a:spcPct val="90000"/>
            </a:lnSpc>
            <a:spcBef>
              <a:spcPct val="0"/>
            </a:spcBef>
            <a:spcAft>
              <a:spcPct val="35000"/>
            </a:spcAft>
            <a:buNone/>
          </a:pPr>
          <a:r>
            <a:rPr lang="en-US" sz="1900" kern="1200"/>
            <a:t>Multiple Children: Corresponding to the number of keys, each non-leaf node can have many child nodes. </a:t>
          </a:r>
        </a:p>
      </dsp:txBody>
      <dsp:txXfrm>
        <a:off x="837512" y="909803"/>
        <a:ext cx="9678087" cy="725119"/>
      </dsp:txXfrm>
    </dsp:sp>
    <dsp:sp modelId="{88DF7F44-4C25-4E47-B14F-CB2854F1CB55}">
      <dsp:nvSpPr>
        <dsp:cNvPr id="0" name=""/>
        <dsp:cNvSpPr/>
      </dsp:nvSpPr>
      <dsp:spPr>
        <a:xfrm>
          <a:off x="0" y="1816202"/>
          <a:ext cx="10515600" cy="72511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8C04DB-6BD9-40E6-85F1-D1969327A9E7}">
      <dsp:nvSpPr>
        <dsp:cNvPr id="0" name=""/>
        <dsp:cNvSpPr/>
      </dsp:nvSpPr>
      <dsp:spPr>
        <a:xfrm>
          <a:off x="219348" y="1979354"/>
          <a:ext cx="398815" cy="398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76F38D-7CFC-4FB6-9A30-CAB5981A31E5}">
      <dsp:nvSpPr>
        <dsp:cNvPr id="0" name=""/>
        <dsp:cNvSpPr/>
      </dsp:nvSpPr>
      <dsp:spPr>
        <a:xfrm>
          <a:off x="837512" y="1816202"/>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844550">
            <a:lnSpc>
              <a:spcPct val="90000"/>
            </a:lnSpc>
            <a:spcBef>
              <a:spcPct val="0"/>
            </a:spcBef>
            <a:spcAft>
              <a:spcPct val="35000"/>
            </a:spcAft>
            <a:buNone/>
          </a:pPr>
          <a:r>
            <a:rPr lang="en-US" sz="1900" kern="1200"/>
            <a:t>Self-Balancing: B-trees are designed to maintain balance by ensuring all leaf nodes are at the same level (depth). </a:t>
          </a:r>
        </a:p>
      </dsp:txBody>
      <dsp:txXfrm>
        <a:off x="837512" y="1816202"/>
        <a:ext cx="9678087" cy="725119"/>
      </dsp:txXfrm>
    </dsp:sp>
    <dsp:sp modelId="{12536A34-E2D2-49E9-926B-A74C525FA093}">
      <dsp:nvSpPr>
        <dsp:cNvPr id="0" name=""/>
        <dsp:cNvSpPr/>
      </dsp:nvSpPr>
      <dsp:spPr>
        <a:xfrm>
          <a:off x="0" y="2722601"/>
          <a:ext cx="10515600" cy="72511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5F1406-C2DF-4F97-9D10-D570E4FB54D1}">
      <dsp:nvSpPr>
        <dsp:cNvPr id="0" name=""/>
        <dsp:cNvSpPr/>
      </dsp:nvSpPr>
      <dsp:spPr>
        <a:xfrm>
          <a:off x="219348" y="2885753"/>
          <a:ext cx="398815" cy="398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A5F00B-DCC7-4DF0-9D54-6D8FFD3AF184}">
      <dsp:nvSpPr>
        <dsp:cNvPr id="0" name=""/>
        <dsp:cNvSpPr/>
      </dsp:nvSpPr>
      <dsp:spPr>
        <a:xfrm>
          <a:off x="837512" y="2722601"/>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844550">
            <a:lnSpc>
              <a:spcPct val="90000"/>
            </a:lnSpc>
            <a:spcBef>
              <a:spcPct val="0"/>
            </a:spcBef>
            <a:spcAft>
              <a:spcPct val="35000"/>
            </a:spcAft>
            <a:buNone/>
          </a:pPr>
          <a:r>
            <a:rPr lang="en-US" sz="1900" kern="1200"/>
            <a:t>Optimized for Disk Access: The low height of a B-tree minimizes the number of disk reads needed to find data, a critical advantage in disk-based systems where I/O operations are slow. </a:t>
          </a:r>
        </a:p>
      </dsp:txBody>
      <dsp:txXfrm>
        <a:off x="837512" y="2722601"/>
        <a:ext cx="9678087" cy="725119"/>
      </dsp:txXfrm>
    </dsp:sp>
    <dsp:sp modelId="{364E6921-D270-46E2-B5D4-DD79394FD953}">
      <dsp:nvSpPr>
        <dsp:cNvPr id="0" name=""/>
        <dsp:cNvSpPr/>
      </dsp:nvSpPr>
      <dsp:spPr>
        <a:xfrm>
          <a:off x="0" y="3629000"/>
          <a:ext cx="10515600" cy="72511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E9D2DF-637A-4DB6-9436-B27DA7CBCD35}">
      <dsp:nvSpPr>
        <dsp:cNvPr id="0" name=""/>
        <dsp:cNvSpPr/>
      </dsp:nvSpPr>
      <dsp:spPr>
        <a:xfrm>
          <a:off x="219348" y="3792152"/>
          <a:ext cx="398815" cy="39881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BD1E7E-67E7-4385-A89B-987E33769FF4}">
      <dsp:nvSpPr>
        <dsp:cNvPr id="0" name=""/>
        <dsp:cNvSpPr/>
      </dsp:nvSpPr>
      <dsp:spPr>
        <a:xfrm>
          <a:off x="837512" y="3629000"/>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844550">
            <a:lnSpc>
              <a:spcPct val="90000"/>
            </a:lnSpc>
            <a:spcBef>
              <a:spcPct val="0"/>
            </a:spcBef>
            <a:spcAft>
              <a:spcPct val="35000"/>
            </a:spcAft>
            <a:buNone/>
          </a:pPr>
          <a:r>
            <a:rPr lang="en-US" sz="1900" kern="1200"/>
            <a:t>Defined by an "Order": The "order" of a B-tree (denoted by m) determines the maximum number of children a node can have, and consequently, the number of keys. </a:t>
          </a:r>
        </a:p>
      </dsp:txBody>
      <dsp:txXfrm>
        <a:off x="837512" y="3629000"/>
        <a:ext cx="9678087" cy="72511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0182" units="cm"/>
          <inkml:channel name="Y" type="integer" max="18864" units="cm"/>
          <inkml:channel name="F" type="integer" max="4095" units="dev"/>
          <inkml:channel name="T" type="integer" max="2.14748E9" units="dev"/>
        </inkml:traceFormat>
        <inkml:channelProperties>
          <inkml:channelProperty channel="X" name="resolution" value="1000.06628" units="1/cm"/>
          <inkml:channelProperty channel="Y" name="resolution" value="1000.2121" units="1/cm"/>
          <inkml:channelProperty channel="F" name="resolution" value="0" units="1/dev"/>
          <inkml:channelProperty channel="T" name="resolution" value="1" units="1/dev"/>
        </inkml:channelProperties>
      </inkml:inkSource>
      <inkml:timestamp xml:id="ts0" timeString="2025-09-22T04:37:22.288"/>
    </inkml:context>
    <inkml:brush xml:id="br0">
      <inkml:brushProperty name="width" value="0.05292" units="cm"/>
      <inkml:brushProperty name="height" value="0.05292" units="cm"/>
      <inkml:brushProperty name="color" value="#FF0000"/>
    </inkml:brush>
  </inkml:definitions>
  <inkml:trace contextRef="#ctx0" brushRef="#br0">25007 14030 256 0,'-46'-42'7'0,"-6"17"-5"0,-3 0 1 0,1 2 4 0,0-2 2 0,7-1 2 0,2-1-1 0,6 8 0 0,4 1 3 0,7 11-1 16,1 3 1-16,-5 4 2 0,2 2-4 0,-7 5 0 0,-4 4-1 0,4 5-4 0,-2 5-1 0,9 0-1 0,12 6-1 0,7 1 1 0,8 2-2 0,5-3-1 16,1-6 1-16,10 4-1 0,4-6 4 0,12 6 7 0,15-4 1 0,11 1-1 15,12-10-1-15,11-5-6 0,9 0 0 0,17-3 1 16,24-2-2-16,14-1 1 0,7-2 1 16,3-5 0-16,-1-6 2 0,10-2 2 15,5-4 0-15,3-7 0 0,-3 0 1 16,-14 6-2-16,4 3-1 0,-3 5-4 15,-6 4-2-15,-14-3 0 16,-18 2-1-16,-9 3 0 0,-5 0 0 0,4 0 0 16,-1-3 0-16,-5-2 0 0,-1-1 0 0,-13 2 0 15,-9-1 0-15,-7-4 1 0,-9 3-1 16,-5 2 0-16,-3-2 1 0,-1 1-1 16,-3 4 0-16,-4-2 0 0,1 4 0 0,1 1 0 15,-4-3 0-15,-1 6-1 0,-11 4 1 16,-5-1-1-16,-4 1 0 0,0 3 1 15,1-2 0-15,-1 6-1 0,-5-4 1 16,-9 4 0-16,0-6-1 0,-5 6 1 16,-6-3-1-16,-6-1 0 0,-5 6 1 15,-9-2 0-15,-1-4-1 0,-7 5 0 16,-5-1 0-16,-8-3-1 0,-8 7 0 0,-11-8 1 16,-8-4-1-16,-10 6 1 0,-6-5 0 15,-15 12-1-15,-23-4 0 0,-17 0 1 16,-13 1-2-16,-9 6 1 0,-3 1 0 15,-13 3 0-15,-2-5 1 0,-8-2 0 16,10 1 1-16,2 3 0 0,-3-3 0 16,5-4-1-16,7-4 0 0,12 0 1 15,9 1-1-15,0-4 0 0,6-3 0 16,8 1 0-16,17-1 1 0,18-1 0 16,17 1-1-16,14 5 1 0,10-5-1 0,13-1 0 15,7 0-1-15,18-2-1 16,19 0 1-16,-3 0-1 0,30-2 1 0,14 0-2 15,10-7-1-15,21 2 1 0,11-3-2 16,27 2 3-16,27 0 1 0,22-5 1 16,15 1 0-16,11 3 0 0,13-4 1 15,10 1-1-15,7 1 1 0,-3 3 0 0,5-3 1 16,-1-3-1-16,-10 3 0 0,-9-1 0 16,-14 3 0-16,-17-2 0 0,-8 2 0 15,-21-1 1-15,-23-1-1 0,-24-1 0 16,-15 5 1-16,-11-4-1 0,-9 0 0 15,-12-1 1-15,-9-2 0 0,-11 7 0 16,-3-6-1-16,-11 3 0 0,-7 1 1 16,0-5-2-16,-13 3 0 0,-3 2 0 15,-3 9 0-15,-6 2-1 0,-2 9-6 16,-1 5-10-16,0 5-14 0,-1-3-17 0,-1 6-64 16,7-8 72-16</inkml:trace>
  <inkml:trace contextRef="#ctx0" brushRef="#br0" timeOffset="3118.1">26706 10604 185 0,'-92'21'5'0,"32"-7"-4"0,12 0-1 0,23-3-1 0,9-2-1 0,7 1-2 0,9-6 1 0,9-4 0 0,7-2-1 0,11-3-1 0,8 0 1 0,18-1 1 0,9-3 3 0,13 6 2 0,15-6 2 15,4 0-1-15,7 0 1 0,9-3-1 16,14 1 1-16,17 4-2 15,10-5-1-15,-2 1 0 0,-6 1-1 16,1-3 0-16,8-1 0 0,9 0 0 16,2-2 0-16,-7 2 1 0,-12-2 1 0,-10 5 1 15,-1 0 0-15,-7 4 1 0,-11-1-1 16,-21 2 0-16,-19-3 0 0,-8 6 1 16,-21-4 0-16,-12 3 4 0,-8 1 4 15,-13-4 6-15,-8 1 7 0,-7-3 0 16,-3 2-4-16,-13-2-6 0,-10 4-10 15,-11 0-3-15,-20 1 1 0,-13 2 0 0,-26 2 0 16,-13 2 0-16,-19 4-2 0,-10-3 1 16,-5 2-2-16,-16 6 0 0,-15 1 0 15,-10 1-1-15,6 1 0 0,-6 0 1 16,-2 2 0-16,2 2 0 0,5 0 2 0,18 5-1 16,18-4 1-16,10 6-1 0,15-6 1 15,5 4-1-15,17-5 0 0,24 2 0 16,6-1 0-16,21-1 0 0,11-2-1 15,13-2 0-15,11-9 0 0,12 2 0 16,9-7-2-16,10 0 0 0,11-7-1 16,14 0-1-16,20-7 3 0,18 0 0 15,28 0 1-15,14-4 1 0,12-9-1 16,4 1-1-16,12 1 1 0,15 2-1 0,6 2-1 16,-1 1 1-16,-9 3-2 0,-7 2 1 15,4 3 0-15,-1 1 1 0,-5 4 0 16,-17-2 1-16,-15 4 0 0,-12 0 1 15,-6 5-1-15,-4 0 1 0,-15 0 0 16,-13 0 0-16,-13-4 1 0,-13 2 0 16,-5 1 1-16,-11-1 2 0,-14-3 0 0,-4 3 0 15,-12 2-2-15,0-2-1 0,-12 0-1 16,-4 2 1-16,-7-2-1 0,-11-1-1 16,-1-2 0-16,-12-1 0 0,-4 5 1 15,3-7 0-15,-5 3 0 0,2 0 0 16,-2-2 0-16,-2 1-1 0,9-1 1 15,3 4 0-15,2-1-1 0,8 2 0 16,3-3 0-16,3 3 1 0,2 2-1 0,6 0 0 16,-1 0 0-16,6 2 1 15,0 0-1-15,3-2 0 0,2 0 0 0,6 3 0 16,3-3 0-16,0 0 0 0,0 0 0 16,0 0 0-16,0 0 0 0,3 0 0 15,4 0 0-15,-1 2 0 0,3-2 1 16,-4 2-1-16,2-2 0 0,-2 2 1 15,-1-2-1-15,3 2 0 0,-2-1 1 0,-3-1-1 16,3 2 0-16,-1-2 1 0,-1 0-1 16,-3 0 0-16,2 0 0 0,-2 0 0 15,2 0 1-15,0 0-1 0,-2 0 0 16,3 0 0-16,-1 0 1 0,-2 0-1 16,2 0 0-16,0 0 0 0,-2 0 0 15,0 0 0-15,0 0 0 0,0 0 0 16,0 0 0-16,0 0 0 0,1 0 0 15,1 0 0-15,7 0 1 0,-5 0-1 16,-3 4 0-16,5-4 0 0,-3 1 0 16,1-1 0-16,3 0 0 0,-4 2 0 0,1-2 0 15,-1 0 0-15,3 0 0 0,-1 0 1 16,-1 2-1-16,3-2 0 0,-2 0 0 16,4 0 0-16,-4 0 0 0,4 0 0 15,-4 0 0-15,4 0 0 0,-3-2 0 16,1 0 0-16,-2 1 0 0,0-3 0 0,4 2 0 15,-4 1 0-15,4-1 0 0,-2 0 0 16,2-2 0-16,0 1 0 0,-2 1 0 16,-3 0 0-16,5 1 0 0,-6 1 0 15,4 0 0-15,-3-2 0 0,-2 0 0 16,-2 2 0-16,1 0 0 0,1 0 0 16,0 0 0-16,-2 0 0 0,0 0 0 0,3 0 0 15,-3 0 0-15,2 0 0 0,-2 0 0 16,0 0 0-16,2 0 0 0,-2 0 0 15,2 0 0-15,1-2 0 0,-1 2 0 16,-2 0 0-16,4 0 1 0,-4 0-1 16,1-3 0-16,1 1 0 0,-2 0 0 15,2 0 0-15,0 1 0 0,-2 1 0 16,0-2 0-16,0 0 0 0,0-1 0 16,0 1 0-16,0 0 0 0,-2 0 0 15,-9-3 0-15,8 3 0 0,-1-1 0 0,4 3 0 16,-2 0 0-16,-1 0 0 0,-4-2 0 15,1 2 0-15,1 0 0 0,2 0 0 16,-3 0 0-16,-1 2 0 0,4-2 0 16,-1 3 0-16,-1-3 0 0,3 2 0 15,-3 0 0-15,-1-1 0 0,3-1 0 0,-1 2 0 16,1 0 0-16,-4 0 0 16,3 0 0-16,-1 1 0 0,-2-1 0 0,3 0 0 15,-5-2 0-15,4 0 0 0,-4 0 0 16,4 1 0-16,-2-1 0 0,3 0 0 15,-1-1 0-15,5 1 0 0,-2 0 0 16,2 0 0-16,-3 0 1 0,3-2-1 16,0 0 0-16,0-1 0 0,5-5 0 15,-2 8 0-15,1-1 0 0,5-1 0 0,-4 0 0 16,4 2 0-16,-4 0 0 0,4-3 0 16,-4 3 0-16,3 0 0 0,-3 0 0 15,-2 0 0-15,3 3 0 0,-3-3 0 16,1 2 0-16,-4-2 0 0,0 0 0 15,2 2 0-15,-1-1 0 0,3-1 0 16,-2 2 0-16,-1 0 0 0,1-2 0 16,0 2 0-16,-2-2 0 0,0 0 0 15,0 0 0-15,0 2 0 0,2-2 0 0,-2 0 0 16,0 0 1-16,2 0-1 0,1 0 0 16,-1 0 0-16,0 0-1 0,-1-2 1 15,1 2 0-15,-2-2 0 0,2 2 0 16,7-4 0-16,-6 4 0 0,-1 0 0 15,3-1-1-15,-3 1 1 0,2-2 0 16,-2 2-1-16,-2-2 0 0,3-1 1 0,-1 1-1 16,5 2 1-16,-4-2-1 0,5 2 0 15,-3-2-1-15,0 2 1 0,4-1 0 16,0 1 0-16,-2-2-1 0,2 2 1 16,-4-2 0-16,4-2 0 0,-2 4 0 15,4 0 0-15,-4-1 0 0,3 1 0 16,3 0-1-16,-1 0-1 0,-5 1-2 15,4 3-1-15,0-2 0 0,-6-2 0 16,2 3 1-16,-3-3 1 0,-1 0 0 16,-1 2 1-16,3-2-1 0,-1 0 0 0,-1 2-2 15,4-2-4-15,-1 0-10 16,-3 2-12-16,4-2-35 0,-1-2 40 0</inkml:trace>
  <inkml:trace contextRef="#ctx0" brushRef="#br0" timeOffset="3689.58">29319 9863 155 0,'11'-30'5'0,"-4"28"-5"0,-4 16-10 0,-3 17-24 0,-3 0 21 0</inkml:trace>
  <inkml:trace contextRef="#ctx0" brushRef="#br0" timeOffset="5686.02">23928 11961 109 0,'3'2'4'0,"13"-1"-3"0,11-1-2 16,7 0-1-16,12 0 1 0,9-1 15 0,17-3 4 16,15-1 3-16,11-1 0 0,2-6-13 15,3 0-3-15,11-3 0 0,11 3 0 16,14 3-1-16,6-1-2 0,4-5-2 15,-6 3 0-15,4 5 0 0,13 0-1 16,10 5 1-16,7-3 0 0,4-2 1 0,7 1 0 16,8-3 0-16,4 2-2 0,4-3-2 15,-11-1 0-15,2 2 0 0,-12-3 1 16,-4-1 2-16,-16-1-1 0,-8 2 2 16,5 0-1-16,-8-4 1 0,2-2 0 15,-12 0-1-15,-5-1 0 0,10 4 0 16,7 0 0-16,-2-3 0 0,4 2 1 0,-9 2 0 15,7 0 1-15,-3 5 1 0,-2-2-1 16,-11-8 1-16,-19 1 0 0,-10 4 0 16,-4 1 0-16,-1 4 0 0,-3-1-1 15,-3-3 0-15,-6 3 0 0,-7-1-1 16,-7-1 1-16,5-1-2 0,-1 1 1 16,-1 7-1-16,4-1 0 0,2 6 0 0,-5 2 0 15,-15 5 2-15,-10 4 1 0,-13 3 0 16,-5 5 1-16,-9 6-2 0,-2 4 1 15,-8 2-1-15,-2 5 0 0,-4 3-1 16,-4 3 1-16,1 1-2 0,1-2 0 16,-4 5-1-16,0-6 0 0,1-1 0 15,-2 2 0-15,-3 2-1 0,1-1 1 0,-3 11 0 16,-4 8 1-16,-7 13 0 16,2 16 0-16,-3 10 0 0,-1 2 0 0,-1-13-1 15,4-18 1-15,-2-7 0 0,-3-11 0 16,8 3-1-16,-4 3 0 0,8 1-2 15,2 13-1-15,6 14 0 0,0 10-1 16,6-5 1-16,-1-7 1 0,4-16 2 16,0-14 0-16,2-9 0 0,3-3 1 0,-1-4 1 15,-3 2 0-15,6 1 1 0,-5 2-1 16,3 8 1-16,-1-1-1 0,-4 9 0 16,-4 1 1-16,-3-12-1 0,-5-1 0 15,-3-9 0-15,-2-5 1 0,-10 1 0 16,-1-8 1-16,-6-6 0 0,-7-3 0 15,0-4 0-15,-3-2 1 0,-8 1 0 16,1 1-1-16,-9-4 2 0,-8-1 0 0,-13 2 1 16,-13 0 0-16,-11-6 1 0,-12 4 1 15,-5-6 1-15,-7-1 1 0,-3 2 0 16,-15 1-1-16,-7-5-1 0,-16-4-3 16,-7-1 0-16,-2 1-2 0,-14 1-1 15,-6-4 0-15,-12 3-1 0,-3-3 0 16,-6 4 0-16,-9 1 0 0,-3-2-1 15,-7-1 1-15,-9 0 0 0,3-1-1 0,-1 1 2 16,-4 2-1-16,2-6 2 0,2 5-2 16,-1 1 0-16,5 1 0 0,8-2 0 15,7 4 0-15,5 0 1 0,10 0-1 16,12 4 1-16,3-2-1 0,20-2 0 16,26 1 0-16,7 3 0 0,13 1 0 15,-2-1-1-15,4-4 1 0,12 0 0 16,12 0-1-16,13 2 1 0,7-1-1 15,11 3 0-15,10 3 1 0,5-5-1 0,10 1 0 16,2 4 1-16,7-3 0 0,-1-2-1 16,11 1 1-16,-1 3-1 0,10-5 1 15,2 1-1-15,3-2 0 0,0 0 1 16,0 2-1-16,0 0 1 0,0-2-1 16,0 0 1-16,0 0 0 0,0 0-1 15,0 0 1-15,1 0-1 0,-1 0 0 16,0-2 1-16,2-5-1 0,-2 0 0 0,0 5 1 15,0-3-1-15,-2-1 0 0,-3 3 1 16,2 1-1-16,-1 0 0 0,-3 0 0 16,3-3 1-16,1 3-1 0,-4 1 0 15,7 1 0-15,-4-9 0 0,4 3 0 16,-2 3 0-16,1-4 0 0,-1 1 0 16,0-4 0-16,-1 1 0 0,1-5 0 15,2 0 0-15,0-1 0 0,0 1 0 0,0 0 0 16,0-2 0-16,0-2 0 0,0 2 1 15,0-1-1-15,0-1 0 0,5-3 0 16,-3-2 0-16,1-4 0 0,-1-3 0 16,-2-12 0-16,0-5 1 0,0-7-1 15,0-3 0-15,-5 2 1 0,-4 4-1 16,2-4 1-16,-5 0-1 0,-3-7 1 0,-2-16-1 16,4-29 1-16,-1-13 0 0,-2-6-1 15,0 11 1-15,-5 18-1 0,0 12 0 16,5 1 0-16,-2-3 1 0,7-6-1 15,-1-3-1-15,1 6 1 0,-3 19-1 16,2 18 1-16,5 15 0 0,-2 10-1 16,5 5 1-16,1 9 0 0,3 3-1 15,0 6 1-15,1 3 0 0,5 2-1 16,1 2 1-16,2 1 0 0,7 6-1 16,0-2 1-16,7 6 0 0,1-1 0 0,1 4 0 15,7 0 0-15,-7 0 1 0,-4 2-1 16,-3-4 0-16,-2 0 0 0,3-2 0 15,6 6 1-15,4-4-1 0,-5 2 0 16,-2 0 0-16,2-3 0 0,1 1 0 16,-2 2 0-16,7-2-1 0,8 2 0 0,6-4 0 15,9-6-1-15,11 2-1 0,12-6 2 16,21 0-1-16,17-2 1 0,8-2 1 16,7-5 0-16,1 0 0 0,1-5 0 15,14-1 0-15,9-3 0 0,6 2 0 16,-10-11 0-16,-17 0-1 0,-9-1-5 15,-16-1-5-15,-10 1-10 0,-15 4 53 16,-19-8-29-16</inkml:trace>
  <inkml:trace contextRef="#ctx0" brushRef="#br0" timeOffset="14784.71">26196 12168 154 0,'-38'-2'5'0,"0"2"-6"0,-3 2 0 0,-4 2 0 0,-4 6-1 0,-10 1 1 0,-6 0-1 0,-6 6 1 0,-3 1 1 0,-3 2 2 0,-6 6 3 0,-4 6 1 0,-3 7 0 0,-13 0-3 0,-10-2 0 0,-6 4-1 0,0-2-2 0,6 3 1 16,5-1-1-16,5-2 0 0,-7 4 0 0,-8-1-1 16,-6 4 0-16,-8 9-1 0,10 11 1 15,9 28 0-15,1 21-1 0,6 12 1 0,-6-4-2 16,8-14 2-16,1-15-1 0,7 20 1 16,15 33 0-16,3 12 1 0,14 1 0 15,11-17 1-15,2-21 0 0,-1 22 2 16,10 15-1-16,-3 4 1 0,6-12-1 15,4-32 0-15,1-6 0 0,8 13-2 16,1 17 0-16,18-3 0 0,3-9-2 16,10-30-1-16,6-10 0 0,-7 8-1 15,8 16 0-15,6 14 1 0,11-1 1 0,15-16 0 16,6-26 2-16,0-18 0 0,6-8 0 16,7-3-1-16,0 5 0 0,8 5-1 15,6 6 2-15,6 5 0 0,9-6 0 16,-4-1 0-16,1-11 0 15,-1-10 0-15,7-11-2 0,5-4 1 0,8-10 1 16,30-2-1-16,11 2 0 0,10-9-1 16,1 0 1-16,5-5 0 0,8-8 1 15,7-1 3-15,1-2 1 0,-5-4 3 0,6-1 4 16,3-4 0-16,9 0-1 0,-11 0-1 16,-10-1-3-16,-1-1 0 0,-3 4-2 15,-12-5 0-15,-16-4 1 0,-18-2 0 16,-9-5 2-16,11-5 2 0,-2-15 5 15,3-15 2-15,-4-13 2 0,-13-14-1 0,-2-2-4 16,-2 5-4-16,6 3-1 16,-3 11-2-16,-1 3-1 0,-12-4 2 0,-11-13 3 15,-10-31 5-15,-5-22 3 0,0-8 1 16,-14 4-1-16,-6 19-3 0,-9-9-3 16,-10-22-4-16,-4-19-4 0,-7-2-3 15,-8 16 0-15,-3 2 0 0,-15-20 0 16,-2-10-1-16,-15 4 0 0,-4 11 0 15,-5-8 0-15,-5-7-1 0,-7 3 0 16,-6 11 0-16,-7 28 0 0,-3 4 0 0,-2-2 1 16,-14 9-1-16,-9 21 2 0,-13 32-1 15,-19 20 0-15,-14 12 2 0,-23 8-1 16,-28 17 1-16,-20 7-1 0,-13 10-4 16,-3 6 0-16,2 11-6 0,13 3-3 15,9 3 0-15,17 8-7 0,13 3-5 16,9 5 4-16,10 4 8 0</inkml:trace>
  <inkml:trace contextRef="#ctx0" brushRef="#br0" timeOffset="17200.4">23492 16799 100 0,'-34'0'3'0,"10"0"16"0,15 0-8 0,11 0 2 0,8 0 4 0,3 0-13 0,13 0-2 0,17 0 4 0,13-1 3 0,19-3 6 0,4-1 0 0,8-1-3 0,14 1-3 0,16-2-5 0,14 3 1 16,9 3 0-16,-5-1-1 0,5-3 1 16,3 3-1-16,26 0-2 0,15 2 0 15,6-4-3-15,8 3-1 16,-1-5 3-16,5 3 1 0,0 3 2 0,-15 0-1 15,-11 0 3-15,-4 5-1 0,-11 2 2 0,-16-5-1 16,-19 0-2-16,-18 1 0 0,-7 1-1 0,7-2 1 16,-5 1-3-16,-11-3 0 0,-9 4 0 15,-17-2 2-15,-13 3-1 0,-11-2 1 16,-10-1 0-16,-10 2-1 0,-6-1 1 16,-9-3 0-16,-7 0 1 0,0 0 0 15,-9 0 0-15,-5-3-1 0,-11-1-1 16,-12 2-1-16,-11 1-1 0,-12 1 0 15,-15 0 0-15,-6 0 0 0,-8 0 0 16,-3 1 2-16,-4-1 0 0,-5 2 1 16,-12 2 1-16,-13 1-2 0,-14-3-1 0,-11 0-1 15,1-2-1-15,10 0 2 0,-9 1 1 16,-10 3 0-16,-8-2 0 0,-1 3-1 16,5-1 0-16,2-4 0 0,-4 1 0 15,-2 1-1-15,1-2 1 0,13 0 0 16,8-2 0-16,0 1 0 0,1 1-1 15,1-2 0-15,19 0 1 0,10 2-1 16,12 2 0-16,2 1 0 0,7 6 0 0,-1-2 0 16,10 4 0-16,10-2 1 0,8-4-1 15,6 4 0-15,9-4 0 0,8 2 0 16,13 2 0-16,14-4-1 0,4 4 0 16,6-3 0-16,6 2 0 15,4-4 1-15,7 5 0 0,3-6 0 0,7 5 0 16,11-5 0-16,12-3 0 0,11-2 0 15,14-3 0-15,2 1-1 0,4 1 0 16,6-6 0-16,-1 4-1 0,7-8 0 16,3 4-1-16,9 1 1 0,16-5 2 15,13 1 0-15,8-2 1 0,4-2 0 0,-2 2 0 16,2-4-1-16,13 4 0 0,4 1-1 16,6 1 1-16,-10 1 0 0,-8 2 1 15,4 0-1-15,2 6 1 0,-3-1 0 0,-2-1 0 16,-19 0 0-16,-12-1-1 0,-5-1 1 15,5 4 0-15,-1-4 0 0,-3 0 0 16,-10-4 1-16,-19-1-1 0,-13-3 0 16,-9 5-1-16,-8-4 1 0,-8 1 0 15,-10 3 0-15,-6-1 1 0,-12 6-1 16,-7 1 0-16,-9-1 1 0,-11 1-1 16,-10 2-1-16,-13 2 0 0,-10 0-1 15,-4 0-2-15,-19 6 2 0,-15 1 1 0,-12-5 1 16,-10 3 1-16,-8 0 0 0,6-3 0 15,-6 3-1-15,1 6 1 0,-12 0-1 16,-10 5-1-16,-12-6 1 0,-4 3-1 16,8 1 0-16,1 0 1 0,0 2-1 15,-11 0 0-15,0-2 1 0,-3 0-1 0,14 0 1 16,11 4 0-16,-6-2-1 0,1 0 1 16,4-2-1-16,5 0 0 0,15-5 1 15,18 2-1-15,8-2 0 0,10-2 0 16,0 2 1-16,1-4-1 0,0 2 0 15,10-2 0-15,11-3 0 0,3 5 0 16,10-3 0-16,-2-1 0 0,7 4 0 16,6-3 0-16,7-1-1 0,12-1 1 15,2 4-2-15,7-5 1 0,8 1 1 16,5-2 0-16,6 0 0 0,6-2 1 16,3-5-1-16,4 4 0 0,4-3 0 0,5-3 0 15,1 6 0-15,-1-6 0 0,5 6 0 16,2-6 0-16,7 3 0 0,5-4 0 15,-3 4-1-15,3-4 1 0,0-1-1 16,11 2 0-16,9-3-1 0,10 0 0 0,13 1 0 16,8 2 0-16,-3-2 0 0,1-3 0 15,-3 4 1-15,2 2 1 0,18-2 0 16,8 1 2-16,6 2 0 0,-9 0-2 16,-12 0 0-16,-9 1 0 0,-4-1 0 15,9 6 0-15,-1-3 0 0,-1-1 1 16,-5-1-1-16,-7-2 1 0,-2 0-1 15,2 0 1-15,0 2-1 0,4 3 1 0,-2-1-1 16,-8 1 1-16,-8 3-1 0,-12 0 0 16,-15 0 1-16,-11 0-1 0,-6 0 1 15,-6 0-1-15,-5 0 0 0,-5 0 1 16,-8 0 0-16,-3 0-1 0,-5 0 1 16,-8 0-1-16,-3 0 1 0,0 0 0 15,-5 1-1-15,-7-1 0 0,-3 2 1 16,-6 2-1-16,-4-2 0 0,-7 1 0 0,-1 2 0 15,-3 2 0-15,-10-3 0 0,-10 3 0 16,-14-3 0-16,-6-3 1 0,-3 1-1 16,-1 0-1-16,-3 0-2 0,1 1 1 15,-5 1 1-15,0 1 0 0,-10 4 2 16,-13-2-1-16,-5 2 1 0,-9-4 0 16,2 4 0-16,8-2-1 0,1 2 1 15,-4 2-1-15,-9-4 1 0,-3 3-1 16,-2 1 0-16,3-6 1 0,18 8-1 0,8-6 0 15,4 3 0-15,-1 1 0 0,-6-6 0 16,6 2 0-16,5-3 0 0,11-4 0 16,14 2 1-16,9 0-1 0,3-2 0 15,13 5 0-15,3-2 0 0,6-1 0 16,4 2 0-16,5 3 0 0,3-4-1 16,9-1-1-16,7 2 1 0,7-4-1 15,5 0 1-15,9 0 1 0,9-2 0 0,7 0 0 16,4-3-1-16,12-4 1 0,7 2-1 15,7-2 0-15,11-3 0 0,7 5 0 16,14-6 0-16,0 3 1 0,9-3-1 16,-8 4 1-16,0-3-2 0,3-1 0 15,3 1 2-15,16 0-1 0,11 1 2 16,-2 2 0-16,2-1 1 0,-16-1-1 16,-14 6-1-16,-11-1 1 0,-6 3 0 15,-4 1-1-15,-1 2 0 0,-1-2 1 0,-11 0-1 16,-5 1 0-16,-10-3 1 0,-6-3-1 15,-2 5 0-15,-7-3 0 0,-14 0 0 16,-4 3 0-16,-3 0 1 0,-11 2-1 16,0 0 1-16,-4 0-1 0,-5 0 1 15,-5 0-1-15,-2 0 0 0,-7 0 0 16,0-2 0-16,-7 2 0 0,-2 0 0 0,-2-1 0 16,2-1 0-16,6-2 0 15,5 2 0-15,-4 1 0 0,5 1 0 0,-5-2 0 16,1 0 0-16,6 2 0 0,5 0 0 15,5 0 0-15,-1 2 0 0,3-2 0 16,3 0 0-16,3 0 0 0,0 0 0 16,0 0 0-16,0 0 1 0,3 2-1 15,1-2 0-15,0 0 0 0,-3 0 0 16,6 0 0-16,-5 0 1 0,2 0-1 16,-4 0 0-16,0 0 0 0,1 1 0 15,-1 1 0-15,0 2 1 0,2-2-1 16,-2-1 0-16,0-1 0 0,0 2 0 0,0 0 1 15,0 0-4-15,4-1-2 0,-4 3-3 16,0-2-7-16,0-1-7 0,-4 1 13 16</inkml:trace>
  <inkml:trace contextRef="#ctx0" brushRef="#br0" timeOffset="19017.71">30565 13446 80 0,'-4'-4'2'0,"1"2"-1"0,1 2-2 0,-2 0 0 0,1 0 0 0,3 2 0 0,-4 0 1 0,1-2-1 0,-3 0 1 0,3 0-1 0,1 0 0 0,-1-2-1 0,3 2 0 0,-2 0 1 0,-2 0 0 0,2-2 0 0,1 2-1 0,1 0 0 0,0 0 0 15,0 0 0-15,0 0 2 0,-2 6-1 16,2-5 1-16,0 3 0 0,-2 1 0 0,2-3 0 16,0-2 0-16,0 2 1 0,-2-2-1 15,1 0 1-15,1 0-1 0,-4 0 1 16,4 0 0-16,-2 0-1 0,2 0 1 15,0 0 0-15,0 0 0 0,0 0 0 16,0 0 0-16,0-2 0 0,0 0 1 0,0 0-1 16,0-1-1-16,0 1 1 15,0-1 0-15,2 3-1 0,2-4 1 0,3-8 0 16,-6 10 0-16,5 0-1 0,-3-2 0 16,1 4 0-16,-2 0 0 0,5 4 0 15,-4-2 0-15,1 0 0 0,-1-1-1 16,1 3 1-16,-1 1 0 0,-1 1 0 0,0-5 0 15,-2 3-1-15,0 1 1 0,2-3 0 16,-2 0 0-16,1-1-1 0,-1 1 1 16,4 4 0-16,-2-3-1 0,-2-1 1 15,2 0 0-15,-1-1 0 0,-1 3 0 16,0-4 1-16,0 4-1 0,0-4-1 16,0 1 1-16,0-1 0 0,0 0 0 15,0 2 0-15,0-2 0 0,-1 0 1 0,-1 0 0 16,0 0 0-16,-2 0 0 0,3 0-1 15,-1 0 1-15,2-2 1 0,0 1-1 16,0-3 0-16,0 2 1 0,0-3 0 16,3 3 0-16,5-1 0 0,-5-3 1 15,1 3 1-15,5 3 0 0,-4-4 0 16,4 2 0-16,-2-1-1 0,2 3-1 16,-4-2-1-16,4 2 1 0,0 0-1 15,-2 0-1-15,2 2 1 0,-2-2 0 16,3 3-1-16,-3-1 0 0,2 0 1 15,2 0 0-15,-4-1 0 0,2 1 1 16,-6 0 0-16,6 2 0 0,-5-3 1 16,-4-1-1-16,2 0 2 0,-2 0 0 0,0 0 0 15,0 0 0-15,0 0 0 0,0-1 0 16,0-3 1-16,-2 2 0 0,2 0 1 0,0 1 2 16,0 1 0-16,0 0 21 0,2-6-19 15</inkml:trace>
  <inkml:trace contextRef="#ctx0" brushRef="#br0" timeOffset="19549.38">30930 13469 246 0,'0'-38'4'0,"0"19"-10"0,0 5-8 0,-2 8-3 0,-2 12-1 0,-4 1-1 0,-1 7 3 0,-6 11 3 0,1 3 2 0,0 4 2 0,-2 9 3 0,-2 5 2 0,-5 12 1 0,6 20 1 0,-8 29 1 0,-2 11 1 0,1 1 1 0,-8-9 1 0,-5-22 1 0,5-8 2 15,-1 9 3-15,0 21 1 0,4 12 2 16,5 4 2-16,6-11 5 0,3-27 3 16,1-24 3-16,-2-7 0 0,7-4-5 15,-1-3-7-15,1 6-2 0,6 6-2 0,-4 2-1 16,7 0-1-16,-3-2 0 0,2-14 0 16,-1-4 1-1,4-16-1-15,-2-3 1 0,0-7 0 0,1-11 0 16,-1-7-2-16,-2-5-12 0,3-11-17 0,-1-13 13 15</inkml:trace>
  <inkml:trace contextRef="#ctx0" brushRef="#br0" timeOffset="20048.96">30474 15455 262 0,'-1'-27'13'0,"-6"0"5"0,-1 3-13 16,-4 13-2-16,-7 6-1 0,-8 5-2 15,-7 5-2-15,-5 15-4 0,-7 10 0 0,-9 16 1 16,-12 14 1-16,-9 11 2 0,-11 1 2 16,0 1 2-16,2-14 1 0,5-1 3 15,11-3 5-15,2-4 6 16,10 8 2-16,11 6-1 0,4 10-3 0,10 12-7 15,7 6-4-15,6 0-1 0,6-15-1 0,11-11 0 16,6-18 0-16,10-6-1 0,9-6 1 16,5-7 0-16,6-3 0 0,9-4-1 15,1 0 1-15,11-7-1 0,7-5 0 16,11-10 1-16,12-6-2 0,3-6 2 16,6-8-1-16,-2-2-1 0,-9-8 2 0,2-1-1 15,-10-5 0-15,-10-2 0 0,-4-13 1 16,-6-12-2-16,-6-21 2 0,-8-11 0 15,-4-16-1-15,-8 7 1 0,-12 13 7 16,-4 6 0-16,-13 12 2 0,-9 6-1 16,-9-3-8-16,-1-2-1 0,-8 2 0 15,-3 11-1-15,-9 8 1 0,-2 13-1 16,0 16 0-16,-10 3 1 0,3 9-1 16,-5 11 0-16,3 9 0 0,6 4 1 0,5 12-1 15,2 3 1-15,10 11-1 0,6-2-1 16,9 9-12-16,6 0-10 0,3-2 13 15</inkml:trace>
  <inkml:trace contextRef="#ctx0" brushRef="#br0" timeOffset="21903.09">30166 16140 141 0,'4'-35'77'0,"-3"19"-77"0,6 0-2 0,1 0 11 0,-8 0 8 0,3 0 6 0,1-3 1 0,-1 1-3 0,1 2-10 0,3 4-9 0,-4 3 0 16,1 0-2-16,-1 5 1 0,-3 4 0 15,0-1-1-15,-1-8 0 0,-3 7 0 16,-1-2 1-16,-2-1-1 0,0 1 0 0,-2 4 0 16,-4-1 0-16,6-1 0 15,-3 0 1-15,1 2-1 0,4 0 0 0,-4 0 0 16,5 2 0-16,-1 0 0 0,-4-1 1 15,5 1-1-15,-4 2 0 0,-1 3 1 16,-2-5-1-16,-1 3 0 0,-3 0 1 16,5-3-1-16,1 0 1 0,-2-2-1 15,2 2 0-15,4-2 0 0,5 0 1 16,0 0-1-16,-2 1 1 0,-1 5-1 0,6-1 1 16,-1-1 1-16,2 4 0 0,5-1 0 15,-6 4 181-15,-1-2-124 0</inkml:trace>
  <inkml:trace contextRef="#ctx0" brushRef="#br0" timeOffset="22334.67">29980 15917 267 0,'2'-16'8'0,"-2"4"-6"0,0 6-2 0,0 10-1 0,0 8 0 0,-4 13 0 0,-6 7 5 0,3 12 5 0,-4 11 4 0,-3 16-1 0,1 12-3 0,-3 11-2 0,0-5-3 0,4-6 0 0,0-19-1 16,6-11-1-16,-1-10 0 0,5-10 1 15,2-8-1-15,0-4 1 0,2-3 0 16,0 0 0-16,3-8 1 0,1-1 0 15,3-3 0-15,-4-6-2 0,2-2-12 16,-4-7 99-16,1-12-67 0</inkml:trace>
  <inkml:trace contextRef="#ctx0" brushRef="#br0" timeOffset="22566.83">29984 16006 267 0,'17'-38'9'15,"8"8"-3"-15,12 5-4 16,1 10 0-16,9 4 3 0,-1 4-1 15,0 0 0-15,1 3 0 0,-3 4-2 0,-2 4-1 16,-8 6 1-16,-9 5 0 0,-9 6-1 16,-16 7 1-16,-16 8-1 0,-16 6 0 15,-21 8 0-15,-15 12-1 0,-13 5-2 0,-6 4-2 16,0-13 21-16,18-13 4 0,20-13 4 16,19-11 15-16,21-7-21 0,10 0-1 15,28 0 6-15,24-3-11 0,18 0-1 16,17-1-1-16,15-4-8 0,5 4-1 15,16-3 0-15,6 6-3 0,4-3-17 0,-4-4 45 16,-14-12-27-16</inkml:trace>
  <inkml:trace contextRef="#ctx0" brushRef="#br0" timeOffset="23940.09">29415 15077 368 0,'-32'-21'14'0,"7"9"-6"0,9 6-1 0,13 6-1 0,3 6 0 0,5 6-4 0,9 4 0 0,9 11 0 16,2 8 0-16,10 18 0 0,1 29-1 0,8 27 0 0,0 30 0 16,6 1-1-16,-2 1 1 0,5-8 0 15,7 11-1-15,2 19 1 0,6 7-1 16,-6-9 1-16,3-17-1 0,-3-17 1 15,-5 1-7-15,0 6-10 0,-6-13-44 16,2-17 38-16</inkml:trace>
  <inkml:trace contextRef="#ctx0" brushRef="#br0" timeOffset="24114.94">31254 16087 530 0,'-126'-85'25'0,"6"60"-15"16,-11 22 1-16,7 17 0 0,-8 16-4 16,-13 13 0-16,-21 22-3 0,-28 22-1 15,-20 17 0-15,-23 13-2 0,-26-1 0 0,-13-1-7 16,-29 3 322-16,-21 17-216 0</inkml:trace>
</inkml:ink>
</file>

<file path=ppt/ink/ink2.xml><?xml version="1.0" encoding="utf-8"?>
<inkml:ink xmlns:inkml="http://www.w3.org/2003/InkML">
  <inkml:definitions>
    <inkml:context xml:id="ctx0">
      <inkml:inkSource xml:id="inkSrc0">
        <inkml:traceFormat>
          <inkml:channel name="X" type="integer" max="30182" units="cm"/>
          <inkml:channel name="Y" type="integer" max="18864" units="cm"/>
          <inkml:channel name="F" type="integer" max="4095" units="dev"/>
          <inkml:channel name="T" type="integer" max="2.14748E9" units="dev"/>
        </inkml:traceFormat>
        <inkml:channelProperties>
          <inkml:channelProperty channel="X" name="resolution" value="1000.06628" units="1/cm"/>
          <inkml:channelProperty channel="Y" name="resolution" value="1000.2121" units="1/cm"/>
          <inkml:channelProperty channel="F" name="resolution" value="0" units="1/dev"/>
          <inkml:channelProperty channel="T" name="resolution" value="1" units="1/dev"/>
        </inkml:channelProperties>
      </inkml:inkSource>
      <inkml:timestamp xml:id="ts0" timeString="2025-09-22T04:39:45.526"/>
    </inkml:context>
    <inkml:brush xml:id="br0">
      <inkml:brushProperty name="width" value="0.05292" units="cm"/>
      <inkml:brushProperty name="height" value="0.05292" units="cm"/>
      <inkml:brushProperty name="color" value="#FF0000"/>
    </inkml:brush>
  </inkml:definitions>
  <inkml:trace contextRef="#ctx0" brushRef="#br0">23742 13121 304 0,'-20'-55'18'0,"10"34"-14"0,1 7 0 16,2 2-1-16,1 3-1 0,-1 3 2 0,6-1 1 0,1 6 1 0,-2 1 0 0,0-2 0 0,0 2-3 0,2 0-1 0,0 0-2 0,-5 0 0 0,7 5 0 15,5 6-1-15,-2 3 1 0,8 4 0 0,-1 10 0 16,0 9 0-16,3 6 1 16,0 4 0-16,3 5 0 0,5-1-1 0,0-1 1 15,4 1 0-15,3-5 0 0,2 0-1 0,9 2 1 16,1-2-1-16,1-3 1 0,-1-1 1 16,-8 4-1-16,3 2 1 0,-3 9 0 15,3 1-1-15,-3 1 1 0,-11-13 0 16,-2-4-1-16,-3-6 1 0,3-6-1 15,5-5 0-15,-4-2 1 0,-3-9-2 16,1 0 2-16,-8-9 0 0,2 1-1 0,-3-6 1 16,-1-4 0-16,3-1 0 0,-6 1 1 15,2-3-1-15,-6 2-10 0,4-6 6 16</inkml:trace>
  <inkml:trace contextRef="#ctx0" brushRef="#br0" timeOffset="670.45">24817 14448 237 0,'-9'0'21'0,"2"-1"-1"0,-3-8 3 0,4 3 4 0,-2 1-9 0,-1-6-4 0,-4 1 0 0,-3-1-5 0,-1 2-1 0,-6 0 1 0,-6 6 0 0,-4 3 0 0,-6 0-6 0,-4 5-2 0,-1 8 0 0,-8 8 0 0,-13 2-1 0,-4 14 0 0,5 6 1 0,-2 10-1 0,13 14 0 0,4 11 0 0,3 4 0 0,3-6 0 15,9-5 1-15,10-9-1 0,6-7 0 16,13-1 0-16,6-6 0 0,14 4 0 0,13-4 1 16,11-2 0-16,18-6-1 15,13-6 1-15,12-11-1 0,5-12 0 16,0-17 0-16,-8-13 1 0,5-15 1 0,-1-8 2 15,0-8 0-15,7 0 5 0,3-4 5 16,-3-7-1-16,-3-2 1 0,-6-30-2 16,-15-13-4-16,-11-13 1 0,-11 4 0 15,-19 20-3-15,-18 24-2 0,-12 21-1 16,-15 18-2-16,-14 6 1 0,-8 4 0 0,-13 12-1 16,-12 3 0-16,-4 7 1 0,-2 5-10 15,6 2-17-15,7 7-7 0,12 2 13 16</inkml:trace>
  <inkml:trace contextRef="#ctx0" brushRef="#br0" timeOffset="1188.84">26532 12836 282 0,'25'-30'10'0,"-11"12"-3"0,-5 6-2 15,-9 8-2-15,-9 4-3 0,-3 6-4 0,-4 4 0 0,-9 8 2 0,-5 1 2 0,-5 12 0 0,-6 9 2 0,-5 13 0 0,-6 24 1 0,-1 22-1 0,-11 5 1 16,-3 8 0-16,-11-16 1 0,0-2 0 0,0 5-1 0,7 21 1 0,8 15 0 0,11-2 0 0,3-11-1 0,10-33 0 0,5-19 1 0,6-9-1 16,6-5 1-16,3-6-1 0,1 0 1 0,8-11 0 15,1-2 0-15,0-11 0 0,5-8 1 16,4-5-1-16,0-12 1 0,4-6 2 15,5-15 40-15,3-8-30 0</inkml:trace>
  <inkml:trace contextRef="#ctx0" brushRef="#br0" timeOffset="1603.99">26047 14377 354 0,'10'-26'13'15,"-6"3"-8"-15,-6 0 0 0,-8 16 0 16,-10 1-1-16,-8 10 0 0,-9 1-4 0,-8 11-1 16,-4 9 1-16,-6 7 0 0,-5 14 0 15,1 14 1-15,1 20-1 0,4 14 1 0,12 7 0 16,8 0 0-16,8-7-1 0,6-18 1 15,8-5 0-15,5-7 0 0,10-2 0 16,10 1 1-16,8-2-1 16,11-12 2-16,9-8-2 0,5-15 2 15,14-15 9-15,11-22 1 0,1-17 2 0,1-18 1 16,0-14-2-16,-8-9 1 0,-12-4-1 16,2-5 1-16,-12-18-12 0,-11-26 0 15,-8-18 0-15,-11-5 0 0,-13 19 0 16,-9 31-1-16,-12 18-2 0,-9 26 0 0,-11 8-1 15,-9 13 0-15,-8 7 1 0,-4 14 0 16,-2 8-9-16,2 6-13 0,14 13-12 16,4-1 14-16</inkml:trace>
  <inkml:trace contextRef="#ctx0" brushRef="#br0" timeOffset="2203.52">28515 13081 292 0,'2'-27'14'0,"-2"13"-6"0,0 5-2 0,-6 7-3 0,-3 2-3 0,-3 2-1 0,-4 3 2 0,0-1 1 0,-9-1 2 0,4 6 0 0,-4 5-1 0,6 2 0 0,-4 11 0 0,10 5-1 0,1-4 0 0,-2 11 0 0,-4 2 0 0,-10 7-1 0,-2 5 0 0,-4 4-1 16,-5 1 0-16,-4 9 1 0,-4 11-1 0,-1 29 1 16,-5 24 1-16,-4 5 0 0,6-1-1 15,-3-22 2-15,-1-24-2 0,4-8 1 16,-2-6 0-16,10-12 1 0,6-2 1 16,11-15 13-16,13-14 4 0,3-11 1 15,8-10 1-15,0-10-15 0,-1-4-3 0,3-11-1 16,5-6 0-16,5-8-1 15,-1-6-2-15,9-3-16 0,3-6-13 16,9 1 15-16</inkml:trace>
  <inkml:trace contextRef="#ctx0" brushRef="#br0" timeOffset="2989.24">26205 12751 230 0,'-2'-4'3'0,"2"6"-10"0,0 12-3 0,-6 9 1 0,3 4-2 0,-8 12 0 0,4 12 2 0,0 15 1 0,7 23 3 16,11 8 5-16,10 6 8 0,11-6 11 0,10-12 7 0,8-5 4 0,8 7-4 0,10 16-7 0,6 24-9 0,6 2-3 0,-2-5-4 0,0-17 0 16,-4-31-1-16,-3-14 0 0,-9-9 2 15,-9-5 9-15,-7-4 20 0,-5-5 3 16,-2-3-2-16,-5-8-7 0,-6-5-23 15,-3-5-2-15,-6-6 1 0,-1-1-1 0,-5-9 0 16,-6-2 1-16,-7-4 0 16,-4-5-3-16,-3 4-6 0,-9-6-15 0,-9 1 5 15,-3 4 4-15</inkml:trace>
  <inkml:trace contextRef="#ctx0" brushRef="#br0" timeOffset="6019.23">28343 12939 236 0,'37'-48'24'0,"-7"-3"38"0,-3 20-58 0,1 8 0 0,-21 9 5 0,2 5 7 0,-9 4 2 0,-7 0 1 0,-5 5-3 0,-8 7-9 16,-6 7-1-16,-4 7-4 0,-2 11 0 0,-2 11 0 0,-9 19 0 0,-4 25 0 0,-1 21 1 0,-11 9 0 0,3-2-1 0,-1-9-1 0,6-3 1 0,-1 26-1 0,6 25 0 15,2 4 0-15,-2-9 0 0,1-25 1 0,-4-32-1 0,3-5 7 16,3 1 7-16,10 1 0 0,10-4 0 16,8-18-4-16,8-14-7 0,6-14 1 15,-7-16-2-15,7-5 0 0,1-13 0 0,1-5-1 16,7-7-3-16,-1-14-13 0,3-9-10 16,-6-5 395-16,-2-8-260 0</inkml:trace>
  <inkml:trace contextRef="#ctx0" brushRef="#br0" timeOffset="6336.99">27856 14902 369 0,'-59'53'23'0,"-10"9"-8"0,-11 7 0 0,6-2 3 15,9 10-9-15,6 20-1 0,11 20 0 16,16 2 0-16,13-6-1 0,10-23-1 47,16-20 1-47,14-19 3 0,17-9 2 15,8-4 3-15,9-15 2 0,12-11-2 0,13-10-3 0,1-9-3 0,11-20-3 0,-7-6-2 0,-3-17-1 0,3-12 1 0,-9-28-1 16,0-33 0-16,-12-13 1 0,-22-8-1 16,-13 19-1-16,-19 9 1 0,-13-2-3 0,-8-1 0 15,-12-1 0-15,-19 13 0 0,-17 35 0 16,-13 31 0-16,-15 18 1 0,-11 23-1 15,-6 14 1-15,-18 16-13 0,-11 14-10 16,3 13-11-16,6 7-15 0,25 1 30 16</inkml:trace>
  <inkml:trace contextRef="#ctx0" brushRef="#br0" timeOffset="6905.33">26623 13182 143 0,'21'-9'5'0,"-7"10"4"0,-3 7 10 0,-8 9 18 0,-4 12 6 0,-3 15 7 0,-5 13-6 0,4 1-20 0,-4 1-5 0,7-1-13 0,0 6-4 0,4 8 0 0,2 15 0 0,5 18-1 0,-1 1 1 16,5-1 0-16,-1-12 0 0,6-18 3 16,-6-13 4-16,4-4-1 0,7 3 1 15,-1 8-3-15,9 10-4 0,-6 17 0 16,0 3-1-16,-5-12 1 0,-4-18-1 16,-2-32 1-16,0-15-1 0,-4-28 1 15,5-17-1-15,-1-30 0 0,5-19 1 16,4-29-1-16,4-8 0 0,3 1 0 15,4 4 0-15,6 3-1 0,-6-25 1 16,2-14-1-16,-10 2 10 0,-10 19 3 0,-14 41 0 16,-13 38 3-16,-8 22-12 0,-13 18-1 15,-14 18-1-15,-9 26-2 0,-23 34-1 16,-21 35 0-16,-11 11 1 0,-16-2 1 16,6-15 0-16,1-10 1 0,-2 15-1 15,3 37-21-15,-6 15 15 0</inkml:trace>
</inkml:ink>
</file>

<file path=ppt/ink/ink3.xml><?xml version="1.0" encoding="utf-8"?>
<inkml:ink xmlns:inkml="http://www.w3.org/2003/InkML">
  <inkml:definitions>
    <inkml:context xml:id="ctx0">
      <inkml:inkSource xml:id="inkSrc0">
        <inkml:traceFormat>
          <inkml:channel name="X" type="integer" max="30182" units="cm"/>
          <inkml:channel name="Y" type="integer" max="18864" units="cm"/>
          <inkml:channel name="F" type="integer" max="4095" units="dev"/>
          <inkml:channel name="T" type="integer" max="2.14748E9" units="dev"/>
        </inkml:traceFormat>
        <inkml:channelProperties>
          <inkml:channelProperty channel="X" name="resolution" value="1000.06628" units="1/cm"/>
          <inkml:channelProperty channel="Y" name="resolution" value="1000.2121" units="1/cm"/>
          <inkml:channelProperty channel="F" name="resolution" value="0" units="1/dev"/>
          <inkml:channelProperty channel="T" name="resolution" value="1" units="1/dev"/>
        </inkml:channelProperties>
      </inkml:inkSource>
      <inkml:timestamp xml:id="ts0" timeString="2025-09-22T04:46:52.003"/>
    </inkml:context>
    <inkml:brush xml:id="br0">
      <inkml:brushProperty name="width" value="0.05292" units="cm"/>
      <inkml:brushProperty name="height" value="0.05292" units="cm"/>
      <inkml:brushProperty name="color" value="#FF0000"/>
    </inkml:brush>
    <inkml:context xml:id="ctx1">
      <inkml:inkSource xml:id="inkSrc14">
        <inkml:traceFormat>
          <inkml:channel name="X" type="integer" max="12072" units="cm"/>
          <inkml:channel name="Y" type="integer" max="7544"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1" timeString="2025-09-22T04:47:06.380"/>
    </inkml:context>
  </inkml:definitions>
  <inkml:trace contextRef="#ctx0" brushRef="#br0">2958 5420 464 0,'-5'-4'21'0,"-20"-5"-5"16,-19-8 20-16,5 3-10 0,19 3-9 0,8 4-6 0,17 0-8 0,14 3 0 0,20 4-1 0,16 2-2 0,11 10 1 0,-2 3-1 16,-13 13 0-16,-15 2 0 0,-36 25 0 15,-22 10 0 1,-45 17 36-16,-18 3 1 16,-9 0 1-16,0-5 2 15,23-4-38-15,9-7-1 0,18-14-1 16,10-14 1-16,25-24-2 15,15-9 1-15,19-10-1 16,19-7 1-16,9-2-15 0,9-3-17 16,4-4-13-16,1-5-13 0,0 0 6 0,-3-5 10 15,3-2 15-15,-6-7 9 0,-3 7 12 16,-12-9 3-16,-3 1 3 0,-12-1 0 16,-2 6 0-16,-6 6 0 0,-9 6 11 15,-7 14 13-15,-7 5 12 0,4 0 9 16,-11 11-12-16,1 11-6 0,-3 4-8 15,2 12 1-15,-2-1-2 0,6 6-1 16,1-7-5-16,4-6-3 0,5-5-3 16,9-5-2-16,9-4-1 0,1 2-2 15,6-6-1-15,11-10 0 0,5-8-1 16,8-10 1-16,3-9 2 0,-1-5 1 16,-6-12 2-16,-12-2 2 0,-15-7 0 15,-12-4 1-15,-15 4 4 0,-12 2 6 0,-17 6 6 16,-8 14 0-16,-1 6-6 0,-10 11-9 15,-1 8-5-15,-1 6-3 0,10 6 0 16,6 6-1-16,8 4 0 0,5 2-22 0,7 3-32 16,11-3-26-16,5-2-21 0,7-1 54 15</inkml:trace>
  <inkml:trace contextRef="#ctx0" brushRef="#br0" timeOffset="456.82">4455 5927 604 0,'-5'-13'51'0,"-2"11"3"0,12 15-14 0,0-1-10 0,-3 22-17 0,0 7-4 16,-4 10-2-16,-3 13-3 0,-4-2 2 0,2-4-14 0,-2-3-51 15,4-7-25-15,-1-16 39 16</inkml:trace>
  <inkml:trace contextRef="#ctx0" brushRef="#br0" timeOffset="921.28">5332 5434 422 0,'0'-18'29'0,"0"-1"17"16,0 10 10-16,0 9 2 16,0 7-8-16,-3 23-24 15,-1 14-6-15,-3 27-5 16,-4 11-3-1,-1 15-5-15,-2 4-3 0,-1-9-1 16,1-5 0-16,0-27 1 0,0-12-10 16,7-23-33-16,7-21-15 15,7-12-32-15,14-31-64 16,18-46 101-16</inkml:trace>
  <inkml:trace contextRef="#ctx0" brushRef="#br0" timeOffset="1440.63">5220 5402 434 0,'-28'-14'38'0,"10"0"6"16,8 1 7-16,10 1-17 15,5 7-9-15,15-2-13 16,1 3-5-16,20 4-4 0,3 4-2 15,2 6 0-15,4 3 1 16,-13 6-1-16,-11 8 1 16,-22 13 1-16,-11 3 1 15,-29 7 2 1,-10 6 1-16,-12 10 2 0,1 1 1 16,11 7 1-16,5 3-1 0,24-14-3 15,6-2-3-15,20-12-1 16,9-4-2-16,6-12-1 15,5-1 2-15,-6-5 0 0,1-8 0 16,0 4 0-16,-10-5-1 0,-9-2 1 16,-5 3-1-16,-4-4-1 0,-10-3 1 15,-7 2 0-15,-4 0-1 0,-7 0 2 16,0 1 0-16,1-1-2 0,-7 2 1 16,8-4 0-16,2 1 3 0,8-3-18 15,8-6-18-15,7-4-20 0,3-2-19 0,7-7 24 16,9-10 20-16</inkml:trace>
  <inkml:trace contextRef="#ctx0" brushRef="#br0" timeOffset="1656.71">5741 6091 408 0,'34'2'14'0,"5"2"-10"16,7-3 24-16,2-1 2 15,3-16 1-15,-3-7 4 0,-4-16-12 16,-6-7 4-16,-30-7 21 15,-11-4 8-15,-40 4-12 16,-15 11-6-16,-17 24-23 16,-6 16-8-16,12 31-5 15,7 13 0-15,30 20-20 16,18 0-27-16,32 0 26 16</inkml:trace>
  <inkml:trace contextRef="#ctx0" brushRef="#br0" timeOffset="1865.66">6519 6362 585 0,'-23'32'40'0,"9"7"37"16,3 4-63-16,1 8-3 0,3 11 1 15,5-2-12-15,2-1-24 16,12-27-39-16,-1-15 38 0</inkml:trace>
  <inkml:trace contextRef="#ctx0" brushRef="#br0" timeOffset="2187.59">7109 5599 419 0,'-2'-22'56'0,"-8"7"81"16,-1 7-101-16,6 33-1 16,-2 18-15-16,0 37-13 15,5 15 0-15,5 15 0 16,10-4-1-16,13-17-2 16,4-16-1-16,9-24 0 15,6-12 1-15,1-28 0 16,0-14 1-16,-4-25 1 0,-8-11-1 15,-9-17-1 1,-13-6-1-16,-14 7 2 16,-6 13 9-16,-10 30 1 15,-5 14 1-15,5 26-5 16,0 8-10-16,17 15-1 0,6 5-3 16,16-14-11-16,9-2-17 0,0-19-20 15,4-3-18-15,9-4-5 0,1-10 36 16,0-2 14-16</inkml:trace>
  <inkml:trace contextRef="#ctx0" brushRef="#br0" timeOffset="2444.69">7880 5937 536 0,'0'-51'51'0,"0"38"13"16,-32 35-18-16,21 22-31 16,11 7-6-16,13 4 0 15,10-3 0-15,12-17-4 0,9-7 1 16,15-17 0-16,-2-11 1 15,-11-25 22-15,-7-5 5 16,-38-23 12-16,-15-9 5 16,-41-9-16-16,-10-2-6 15,-15 15-16-15,7 12-6 16,20 30-7 0,5 14 0-16,24 22-29 15,1 17-33-15,21 14-43 0,5 9-22 16,24 2 71-16</inkml:trace>
  <inkml:trace contextRef="#ctx0" brushRef="#br0" timeOffset="2581.89">8415 6407 593 0,'-11'56'26'16,"-3"-8"-13"-16,2 7-5 15,1 7-3-15,-1 2-7 16,3-18 112-16,7-12-81 0</inkml:trace>
  <inkml:trace contextRef="#ctx0" brushRef="#br0" timeOffset="2982.21">9512 5608 531 0,'-36'-16'20'0,"4"-6"1"16,6 3 1-16,10 1 12 15,3-5-1-15,15 5-18 0,14-1-4 16,27-1-10-16,11 6-1 15,35 9 1-15,12 3 0 16,-2 9-1-16,-8 13 1 0,-42 15-2 16,-29 15 1-16,-38 17 3 15,-25 13 7-15,-36 12 9 16,-5 4 1-16,6-17-3 16,15-6-5-16,31-18-6 15,18-13-1-15,22-13-4 16,23-10 0-16,41-10-3 15,17-9-19-15,12-7-27 0,0-7-23 16,-32-6 421-16,-9-10-263 16</inkml:trace>
  <inkml:trace contextRef="#ctx0" brushRef="#br0" timeOffset="3232.66">10596 5606 498 0,'-44'16'21'0,"-3"26"2"16,3 13 0-16,16 23 6 15,8 5 0-15,26-10-13 0,20-11-4 16,31-19 2-16,14-13 2 16,21-20 0-16,0-10 2 15,-7-26 7-15,-7-15 9 16,-27-30 10-16,-12-10 3 16,-33-19 4-1,-15 1-9-15,-30 27-15 0,-14 10-3 16,-15 35-24-16,-11 13-6 15,-26 24-90-15,-5 14-37 0,8 13 71 16</inkml:trace>
  <inkml:trace contextRef="#ctx0" brushRef="#br0" timeOffset="4000.4">12307 5067 804 0,'-48'-30'29'0,"15"25"-29"0,-1-1 0 0,0-4 0 0,-3-8 1 0,-7-21 1 0,-2-3-1 0,-29-3 0 16,-11-1 0-16,-21 2 0 0,-4 5 0 15,-22 9-1-15,-12 7 0 16,10 9 0-16,-14 5 1 0,32 12-1 15,7 10 0-15,-5 8 1 0,-9 9-1 16,-9 7 0-16,-1 17 0 0,8 18-2 0,-9 19 2 16,4 17 0-16,-7 7 0 15,-13-2 0-15,6 1 0 0,3 2 0 0,11 16 0 16,12 9 1-16,15 3-1 0,8-8 0 16,9-12 0-16,22-7 0 0,14 5-1 15,24 10-2-15,25-3-3 0,15-3 1 16,22-13-1-16,18-17-1 0,18-9 1 15,11-6-1-15,11-8 0 0,21-2 3 16,20-9 1-16,24-8 3 0,5-13 0 16,11-12 1-16,-2-12 1 0,3-15 0 15,9-4 0-15,-8-15-1 0,-6-14 4 16,-16-11 8-16,2-13 5 0,-9-11 3 0,0-10-2 16,-18-12-6-16,-14-6-4 0,-12-14-3 15,-4-16-1-15,2-20-1 0,-3-10 0 16,-20 3-1-16,-9 6 1 0,-21-7 0 15,-22-6-1-15,-20-3 1 0,-26 7 1 16,-30 17 0-16,-20 17-2 0,-26-1 0 0,-12 6-3 16,-16 0 2-16,-21 14 0 0,-18 20-2 15,-20 20 5-15,-12 19-31 0,-10 15-15 16,-11 11-23-16,-2 13-23 0,-25 5 10 16,-18 12 1-16,-1 2 16 0,-12 7 12 15,-6 0 9-15,9 2 0 0,8-1 2 16,-9-1 9-16,18 2 7 0,13-2 14 15,2 0 6-15,11 4 1 0,11 1 2 0,14 0-1 16,4 3 0-16,10 2-1 0,10-4 4 16,3-3-28-16,22-1 19 0</inkml:trace>
  <inkml:trace contextRef="#ctx0" brushRef="#br0" timeOffset="4553.14">4971 4998 340 0,'-108'-85'19'0,"21"9"-1"0,11-4-1 0,14 27-9 0,3 3-3 0,4 8 0 0,-2 3-1 0,4 4-2 0,7 1 0 0,0-5-1 0,-2 7 0 0,1 0 0 0,-1 4 0 16,-5 12-1-16,1 5 0 0,-8 11 0 15,-7 13-1-15,-8 3 1 0,-10 17-1 16,-7 11 1-16,-7 18 1 0,-4 13 2 0,-5 10 2 16,-5 18 1-16,-11 26 2 0,-6 11-1 15,-3 11 0-15,13-4-3 0,12-11 5 16,17 6 5-16,19 7 0 0,12 1 0 15,10-8-5-15,18-11-7 0,16-14 0 16,16 3 0-16,14 4 1 0,23 4 0 16,13-13 1-16,10-14 0 0,18-16-1 15,14-21-1-15,20-9-1 0,19-11 1 16,14-15 3-16,1-15 10 0,-6-16 4 0,5-23 2 16,4-10-2-16,1-20-7 0,-6-16-5 15,-20-21 1-15,-20-22 18 0,-26-15 3 16,-17-6 1-16,-24-5 3 0,-23-5-14 15,-23-14-1-15,-21-4 0 0,-28 2-5 16,-29 13-3-16,-32 24-6 0,-37 13-1 16,-32 15 0-16,-31 4-3 0,-45 12 2 15,-29 15-1-15,-52 20-56 0,-33 26 21 0,-41 24-26 16,-31 38-26-16,-27 24 79 0,-53 22-38 16</inkml:trace>
  <inkml:trace contextRef="#ctx0" brushRef="#br0" timeOffset="7038.19">9302 7461 477 0,'8'-20'16'16,"27"-12"-12"-16,-7 8-3 0,10 9-1 0,11 8-1 0,10 4 1 0,8-1-1 0,9 2 0 0,4-1 1 0,16-2-1 0,-4-6 1 0,9-1-1 0,21-1 0 0,7 1 0 15,18 1-1-15,4-3 1 0,-6 2 1 16,0-1 0-16,15 8 1 0,13-2-1 15,-13 3 1-15,-4 2-1 0,-14 1 1 16,-6 1 0-16,11 0-1 0,2 3 1 16,-9-1 0-16,-23 2 0 0,-9 1-1 15,-9-2 1-15,0 1 0 0,1 5-1 0,-12-6 0 16,-10 6 1-16,-18-3-1 16,-17-3 0-16,-10 6 1 0,-15-4 0 0,-9 6-1 15,-9-6-1-15,-14 4 0 0,-11-4 0 16,-10 2 1-16,-20-1 1 0,-20-3 1 15,-13 3-1-15,-13-3 1 0,-9-3-1 16,-4 2 0-16,-11 3 0 0,-24 2-1 0,-12-3 1 16,-4 3-1-16,5-3 1 0,-8-1-1 15,-7 4 0-15,-2-2 0 0,-8-1 1 16,15-2 0-16,4 3-1 0,-6-3 0 16,3 0 0-16,5-2 0 0,13-4 0 15,2-1 1-15,4 1-1 0,2 1 0 0,10-6 1 16,17 4-1-16,19-4 0 0,14 3 0 15,19 3 0-15,7-3 0 0,15 3 1 16,10 1-1-16,14-1-1 0,15 3-2 16,1-6 0-16,18 6 1 0,9 0 1 15,14 0 1-15,8 0-1 0,12 4 1 16,10-2-1-16,14 1 0 0,16 4 0 16,24 2-1-16,6 2 1 0,6-2 0 0,-4-1-1 15,7 5 2-15,14 1-1 0,11 2 0 16,11 0 1-16,0 2-1 0,1 3 1 15,18-2 0-15,-3 4 1 0,-3-5 0 16,3-2 1-16,-11-2-1 0,11-1 0 16,-3 3 0-16,-9 0 0 0,-7 1-1 15,-2 1 2-15,-10 0-2 0,-3-9 1 16,-16-2 0-16,-11-2 0 0,-3-1 0 16,-5-1 1-16,-13-1-1 15,-7-4 1-15,-18-5-1 0,-14 3 1 16,-14-4 0-16,-16 0 1 0,-12-4 2 0,-11 1-1 0,-8 3 1 15,-9-3-1-15,-10-1-2 0,-9 1-1 16,-10 2 1-16,-17-2 0 0,-15 1 0 16,-25 4 0-16,-28-1-1 0,-18 7 0 15,-25 9 1-15,-16 7-2 0,-29 4 1 16,-17 15 0-16,-26 1-8 0,-29 6-10 16,-12 13 2-16,-41 0 3 0</inkml:trace>
  <inkml:trace contextRef="#ctx1" brushRef="#br0">25955 12648 0,'0'0'0,"0"0"0,0 0 0,0 0 16,93-177-16,-93 177 0,57-75 0,-4 0 0,-4-5 16,-4 5-16,8 8 0,35 41 0,-26-5 0,62 44 0,182 129 0,124 128 0</inkml:trace>
  <inkml:trace contextRef="#ctx0" brushRef="#br0" timeOffset="16780.71">18545 3092 316 0,'-33'-6'26'16,"3"-2"8"-16,-4-12 8 0,13-1-7 0,7-9-2 0,17-7-9 0,20-1-3 0,25-4-13 0,10-6-2 0,24 0-3 16,7 2-1-16,3 18 0 0,7 14 0 15,-21 31-1-15,-7 21-1 16,-29 22 0-16,-17 12 0 16,-32 10 1-16,-13 6 0 15,-27 6 0-15,-10 20 0 0,-3 8 1 16,3 2-1-16,18-23 0 15,11-18 1-15,28-33-1 16,9-8 1-16,17-20-2 16,8-3-1-16,8-12 0 0,6-5 0 15,7-4-1-15,7-7-1 16,9-8-11-16,7-6-9 0,2-16-8 0,-1-11-12 16,-2-19-47-16,-14-14-34 0,-2-8 25 15,-10 5 25-15,-12 9 43 0,-5 10 59 16,-11 17 28-16,-9 11 18 0,-7 18 15 0,-12 7-23 15,-6 7-27-15,-12 7-13 0,-2 11-10 16,-2 6-8-16,-6 13-5 16,3 11 0-16,3 9 0 0,8 8 0 15,4 6 1-15,12 2 0 0,8 1 4 0,13-14 6 16,9-12-1-16,10-8 0 0,7-13-3 16,4-4-6-16,10-13 0 0,3-10 1 15,4-12-2-15,-3-15 2 0,0-5-2 0,-7-10 1 16,-12-3 0-16,-15-6 2 0,-23-4 6 15,-10-2 0-15,-15-5 1 16,-13 10-4-16,-12 8-5 0,-6 8-4 0,-14 8 0 16,1 12-3-16,-4 14 2 0,5 9 1 15,-3 14 0-15,6 9 0 0,-2 0-14 16,5 6-15-16,4 1-16 0,10 2 19 16</inkml:trace>
  <inkml:trace contextRef="#ctx0" brushRef="#br0" timeOffset="17166.57">19708 2486 434 0,'-80'-133'33'0,"-16"23"-8"0,-19 39-5 0,-7 20 22 0,-6 39-17 0,-1 22-4 0,-2 59 2 0,-11 39-25 0,-8 100 0 15,-5 25 1-15,53 79 2 0,18 4 1 16,67-51-1-16,15-2 0 16,39-44 1-16,43-20-1 15,53-38-1-15,47-30 1 0,37-69 0 16,11-25 1 0,15-54-1-16,3-28 2 0,-1-79 4 15,-24-41 12-15,-26-44 7 16,-23-32 0-16,-71 18-1 15,-18 0-13-15,-42 35-1 0,-23 9 10 16,-18 20 0-16,-13 8 1 0,-15 8-4 16,-17 22-15-16,-4 36 0 0,-17 27-2 0,-8 26-2 15,-8 9-1-15,-10 19 0 0,2 8 0 16,-6 17-15-16,6 11-18 0,10 14-27 16,-1 18-21-16,12 28 45 0</inkml:trace>
  <inkml:trace contextRef="#ctx0" brushRef="#br0" timeOffset="18216.93">19164 4647 223 0,'0'-10'40'0,"-4"3"52"0,-1-2-65 0,-7 18-3 0,-6 12-16 0,-21 36 2 0,-11 31 6 0,-33 70 18 0,-20 15 9 0,-47 21 7 0,-22 9-9 16,-27 12-4-16,-8-3-8 0,-14-3 3 16,6-7 4-16,17-37-7 15,19-5-1-15,41-31-13 16,22-21-4-16,38-50-4 16,22-20-1-16,38-26-5 15,11-12-2-15,26-21-25 16,3-18-15-16,29-23-40 15,11-18-10-15,-2 4-21 0,11 0 57 0</inkml:trace>
  <inkml:trace contextRef="#ctx0" brushRef="#br0" timeOffset="19665.96">16515 7234 312 0,'0'-28'27'16,"4"1"-6"-16,-1 9 9 0,1 2 3 0,-4 9-7 0,-2 7 0 0,-3 27-14 0,-1 24 11 0,-6 49-6 0,-1 25 2 0,-4 26 4 15,1-4-12-15,2-23-4 0,-1-16 1 16,12-16-2-16,3-5-2 16,9-13 1-1,10-10-2-15,13-39-3 0,9-25-9 16,23-51-28-16,15-26-16 16,22-34-40-16,-7-10-20 15,-14-28 33-15,-14-1 44 16,-38 21 60-16,-9 15 44 0,-22 59 19 15,-11 22-16-15,-8 17-28 0,-4 12-12 16,-2 11-10-16,1 18-12 0,0 19-5 16,15 15 0-16,5 15 1 0,7 2 1 15,7 1 0-15,5-14 0 0,4-8-1 16,13-9-2-16,10-14 3 0,3-5 7 0,6-11 1 16,3-6 1-16,-8-11 0 0,-1-10-10 15,-6-10 1-15,-6-11 6 0,-3-4 14 0,-13-6 9 16,-12-8 13-16,-6-12-1 0,-14-3-14 15,-8-4-6-15,-10-1-18 0,1 12-4 16,-4 10-4-16,5 11-1 0,-3 12-1 16,5 9-1-16,-2 7-1 0,6 9 2 15,1 0-27-15,10 9-18 0,6-3-21 16,6-1-19-16,5 0 11 0,5-5 7 0,8-7 12 16,1-7-74-16,-2-7 91 0</inkml:trace>
  <inkml:trace contextRef="#ctx0" brushRef="#br0" timeOffset="19951.56">16915 6865 340 0,'-65'-148'43'0,"-29"20"25"16,-9 20-17-16,-5 64-9 16,-2 33-14-16,2 80-10 0,4 57 0 15,5 76-19 1,12 50 1-16,39 52 1 16,25-1 3-16,65 23 0 15,36-26 1-15,46-79-2 0,18-24-2 16,39-98-1-16,23-35 0 15,17-70 1-15,2-41 2 16,-5-81 0-16,-18-54 5 16,-37-51 9-16,-21-18 2 15,-80-47-1-15,-23 20-2 16,-41-12-12-16,-17-1-1 16,-10 84-1-16,-2 22-2 0,11 79 0 15,-1 39 0-15,7 23 0 0,8 13-9 16,6 14-19-16,13 6-26 0,8 11 24 15,14 0 4-15</inkml:trace>
  <inkml:trace contextRef="#ctx0" brushRef="#br0" timeOffset="20180.75">20446 4819 559 0,'-26'7'19'0,"-2"22"-18"0,12 31-4 16,16 67 1 0,7 28 1-16,21 55 3 15,7 40 0-15,19 11 0 0,6 15 1 0,30 4 2 16,8-41 0-16,12-37 3 16,3-28-11-16,-12-70 3 15</inkml:trace>
  <inkml:trace contextRef="#ctx0" brushRef="#br0" timeOffset="20733">21292 7650 359 0,'-18'-28'35'0,"-12"0"-31"16,-7-8 23-16,3-6 45 15,9 3-53 1,22-2-8-16,4 9-3 0,28-2-4 15,13 3 0-15,24 0 1 16,8 10 0-16,1 21-3 16,-5 16-1-16,-22 28-1 15,-5 15 0-15,-27 15 0 16,-16 10 0-16,-14-3 1 16,-15-5 1-16,1-16-1 15,1-3 1-15,17-13-1 0,8-5 0 16,25-1 0-1,16-3 0-15,23-1 1 0,12-2 0 16,-5-6 1-16,-14-1 0 0,-19-2 2 16,-6 5 0-16,-4-1 2 0,1 3 0 15,-11 4 1-15,-5 3 1 0,-10-3 1 16,-9-3 4-16,-8-2 5 0,-13 1 5 16,-10 0-1-16,-12 4-5 0,-6-6-8 15,-8-3-6-15,-6 0-1 0,5-1 0 0,4-2 0 16,7 1-2-16,18-7 2 15,10-6-18-15,13-4-23 0,13-8-18 0,9-12-11 16,21-15 34-16</inkml:trace>
  <inkml:trace contextRef="#ctx0" brushRef="#br0" timeOffset="20980.88">22489 7905 395 0,'6'31'28'0,"-3"11"-9"0,8 9 0 0,15 10 25 0,15-3-18 0,21-8 0 0,14-13 3 0,13-37-21 16,8-25 0-16,-10-26-1 15,-12-15 25-15,-42-8 9 16,-29-6 3-16,-56-16 3 16,-22-13-29-16,-34-8-13 15,-13 12-2-15,-4 34-4 16,-5 32-2-16,6 55-12 15,13 20-15-15,29 31-39 16,20 7-13-16,37-8 43 16</inkml:trace>
  <inkml:trace contextRef="#ctx0" brushRef="#br0" timeOffset="21316.6">22493 7229 439 0,'-57'-123'41'0,"-21"-4"11"0,-9-1 1 15,-7 20-24-15,1 29-12 16,-17 68-17-16,-2 50 0 16,-17 72 0-16,-9 44-1 15,6 107 1-15,3 25 1 16,41 72 2-16,22 6 1 0,66-53-1 16,35-7-2-16,65-80 1 15,34-35-2-15,56-73 2 16,19-52 1-16,32-70 3 15,12-45 0-15,-17-99 23 16,-6-30 15-16,-38-65 14 16,-38-31 6-16,-64 8-13 15,-33-8-7-15,-57 43-15 0,-25 30-3 16,-21 66-16-16,-11 26-9 0,-12 46-2 16,-5 25-4-16,-11 21-15 0,-11 18-42 15,-16 22-46-15,-15 20-188 0,-10 17 200 16</inkml:trace>
</inkml:ink>
</file>

<file path=ppt/ink/ink4.xml><?xml version="1.0" encoding="utf-8"?>
<inkml:ink xmlns:inkml="http://www.w3.org/2003/InkML">
  <inkml:definitions>
    <inkml:context xml:id="ctx0">
      <inkml:inkSource xml:id="inkSrc0">
        <inkml:traceFormat>
          <inkml:channel name="X" type="integer" max="30182" units="cm"/>
          <inkml:channel name="Y" type="integer" max="18864" units="cm"/>
          <inkml:channel name="F" type="integer" max="4095" units="dev"/>
          <inkml:channel name="T" type="integer" max="2.14748E9" units="dev"/>
        </inkml:traceFormat>
        <inkml:channelProperties>
          <inkml:channelProperty channel="X" name="resolution" value="1000.06628" units="1/cm"/>
          <inkml:channelProperty channel="Y" name="resolution" value="1000.2121" units="1/cm"/>
          <inkml:channelProperty channel="F" name="resolution" value="0" units="1/dev"/>
          <inkml:channelProperty channel="T" name="resolution" value="1" units="1/dev"/>
        </inkml:channelProperties>
      </inkml:inkSource>
      <inkml:timestamp xml:id="ts0" timeString="2025-09-22T04:59:27.622"/>
    </inkml:context>
    <inkml:brush xml:id="br0">
      <inkml:brushProperty name="width" value="0.05292" units="cm"/>
      <inkml:brushProperty name="height" value="0.05292" units="cm"/>
      <inkml:brushProperty name="color" value="#FF0000"/>
    </inkml:brush>
  </inkml:definitions>
  <inkml:trace contextRef="#ctx0" brushRef="#br0">8877 9395 510 0,'-25'-15'60'0,"8"0"4"0,10 5-41 0,3 11-5 0,11 12-10 0,2 8 6 0,0 6 8 0,-7 10 3 0,-8 7 6 0,-4 9-3 16,-10 8-6-16,-1 1-2 0,3 7-10 16,-3-6-5-16,16 7-2 15,3-14 0 1,5-6 0-16,10-11-1 15,-4-11-4-15,5-8-29 0,14-17-46 16,8-12-21-16,17-30 44 16</inkml:trace>
  <inkml:trace contextRef="#ctx0" brushRef="#br0" timeOffset="260.45">9209 9468 439 0,'-15'-3'35'15,"-4"10"10"-15,1 7 5 0,6 11-25 16,8 3-1-16,10 6 3 16,15 3-1-16,11 0 0 15,7 2 4-15,10 2-10 0,8 0-4 16,1 3 0-16,-4 2-3 16,-21 0-7-16,-8-2-1 15,-28 2-2-15,-19-1 0 16,-24-3-1-16,-11 4-5 15,-3-10-32-15,4-13-16 16,15-15-27-16,11-8-4 16,16-28 7-16,6-20 37 0</inkml:trace>
  <inkml:trace contextRef="#ctx0" brushRef="#br0" timeOffset="365.41">9292 9539 296 0,'37'-35'10'15,"6"6"-6"-15,13 8-3 16,4 5 1-16,4-2 1 15,-2-5 3-15,-9-7-3 16</inkml:trace>
  <inkml:trace contextRef="#ctx0" brushRef="#br0" timeOffset="719.08">9492 8699 344 0,'-103'-12'27'0,"-3"10"14"15,-6 14 0-15,1 33 1 0,1 24-3 16,2 65-14-16,12 26-3 16,13 33-9-16,14 13-5 15,24 11 0-15,14-2-1 16,27-11-1-16,16-13 0 16,40-25-3-16,22-4 0 15,29-17 3-15,17-16 6 16,10-51 7-16,3-25 3 0,19-47 11 15,6-24-5-15,1-67 16 16,1-48 8-16,-20-67-5 16,-18-30-1-16,-25-52-25 15,-26 5-10-15,-41 54-8 16,-24-2 0-16,-24 84-2 0,-18 22-1 16,-10 25 13-16,-16 32 2 0,-10 32 1 0,-12 19 1 15,-8 16-17-15,0 17 0 0,-3 18-2 16,4 15-24-16,1 6-40 0,7 9-34 15,12 3-31-15,9-2 69 0</inkml:trace>
  <inkml:trace contextRef="#ctx0" brushRef="#br0" timeOffset="1648.82">8937 9498 308 0,'-12'-2'32'16,"-4"-5"18"-16,2 0 8 0,2 4 0 0,3-6 0 0,2 7-12 0,5 2-7 0,2 5-21 0,0 11 1 0,-2 20-1 15,-5 8 3-15,-2 22 22 16,-10 15-9-16,-3 22 0 15,-4 1-1-15,10-6-24 16,2-10 0-16,7-29-4 16,8-4 0-16,8-22-1 15,4-4 0-15,17-13 2 16,10-7 2-16,19-13 1 16,14-8 0-16,8-15-2 15,-5 1-2-15,-17 4-2 0,-6-1 0 16,-18 7-2-16,-5 2 1 0,-5-2-1 15,-7 2 0-15,-4 0 0 0,-10 3-1 0,-4 2-12 16,-4 1-27-16,-8-3-22 0,-4 6-17 16,-2-1-3-16,-7 1 13 0,2 3 13 15,-3 0 14-15,1-1 15 0,-3-2 13 16,1-1 6-16,4 1 4 0,-2-4 2 16,0-3 1-16,8 8 0 0,-1-3 13 15,2 7 8-15,2 7 10 0,0 5 9 16,1 10 1-16,1 10 1 0,-1 8 3 15,6 5 6-15,-2 3-3 0,8-1-4 16,1 3-14-16,0 5-14 0,1 2-9 16,3 5-2-16,1 7-1 0,-3 5 0 0,-4 6-22 15,-7-8-44-15,-1-8-3 0,-8-19 22 16</inkml:trace>
  <inkml:trace contextRef="#ctx0" brushRef="#br0" timeOffset="4482.5">23520 8756 342 0,'-3'2'20'0,"-49"-2"17"0,33 5-34 0,8 4-1 0,17-4 15 0,15 2 7 16,30-9 13-16,27-6 9 0,41-7-7 0,28-1-5 0,46-3-9 16,7-4-7-16,13 5-9 15,-11 4-2-15,-30 2-4 16,-16 8-1-16,-29-1 1 16,-20 1-1-16,-40 2 0 15,-19 1 0-15,-38 2-1 16,-22 5 0-16,-48 6-1 15,-31 2 0-15,-50 9 0 16,-22 0 0-16,7 0 1 0,-7-3 1 0,21 1 0 16,6-3-1-16,-3 1 0 0,15 3 0 15,13-5 0-15,12 3 0 0,15-1 0 16,17-3 0-16,12-3 0 16,12-4-1-16,15-1-2 0,14 0 1 0,14-3 0 15,18-2 0-15,10-3 2 0,22 0 0 16,15-3 0-16,24-10-1 0,24-2 1 15,27-7-1-15,18-1 0 0,8-5 0 0,4-2-1 16,-5 1 1-16,3 6 1 16,-10 6-1-16,-11 2 2 0,-17 5-1 15,-26-3 0-15,-21 6 1 0,-21-3 0 0,-16 4-1 16,-15-2 0-16,-8 4 1 0,-15 0-2 16,-4 4 1-16,-2-1-1 0,-2-6 1 15,-9 5 0-15,-2 2-1 0,2 0 0 16,-5 0 0-16,0 3 7 0,-2 4-35 15,0-1-17-15,2 3-18 0,-4-2-19 0,6 2 53 16</inkml:trace>
  <inkml:trace contextRef="#ctx0" brushRef="#br0" timeOffset="6582.68">16079 4805 193 0,'-33'4'4'0,"1"-3"-6"0,-2 5-1 0,9 3-2 0,0 1 0 0,8 3-2 0,3-3-1 0,6 4-2 16,8-1 32-16,15 1 6 0,8-2 4 0,23-3 6 15,14-3-33-15,14-12 1 16,11-3 3-16,6-10 15 16,1-6 2-16,-2 0-1 0,-1 2-2 15,-6 0-14-15,-8 7-5 16,-19 2 0-16,-12 3-1 16,-26 8 2-16,-16 3 0 15,-6-4-1-15,-17 4 1 16,-11 4-2-16,-17-2-1 0,-4 5 0 0,-9-2 0 15,0 4-1-15,-2-2 0 16,2 5 1-16,-4-1-2 0,-3-2 1 0,-4 2 0 16,-6 1-1-16,1-5 1 0,3 4-1 15,4-1 0-15,6-1 1 0,12 2-1 16,5-1 1-16,14-3-1 0,4 2 0 16,5-7 1-16,9 2 0 0,9-4-1 15,7 0 1-15,-5 3-1 0,12-6 1 16,5 1 0-16,8 0 0 0,5-1 0 0,7-6 0 15,8 2-1-15,10-4 0 0,12-3 0 16,20 0 1-16,6-1 1 0,-1 0-1 16,-6 0 0-16,-11-1 0 0,-8 2 0 15,-6 4 0-15,-10 3-1 0,-10-2 1 16,-6 5 0-16,-7 1 0 0,-7-1 0 16,-6 2-1-16,-4 2 1 0,-6 0-1 0,0-2 1 15,-7 2-1-15,-7 0 1 0,-4 0 0 16,-2 2-1-16,-10 4 1 15,-7-1-1-15,-2 4 1 0,-11-2 0 0,4 3 0 16,-3 1-1-16,-6-2 1 0,2 3-1 16,7-3 1-16,0-3-1 0,1 2 0 15,4-2 1-15,-1-1-1 0,10 4 1 16,4-6-1-16,8 4 1 0,6-3-1 16,5-2 0-16,6 1 0 0,1-1-1 0,5 3 0 15,3-3 0-15,6 0-1 0,6-2 1 16,7 0 1-16,7-2 0 0,10 0 0 15,9-3 0-15,3 0 0 0,-1 1 0 16,0-5 1-16,-3 4-1 0,1-6 0 16,2 1 0-16,2 3 0 0,0-6 1 15,-2 3-1-15,-3 4 0 0,-4-2 0 0,-2 4 1 16,-1 0-1-16,-4 3 0 0,-8-5 1 16,-11 5-1-16,-9-1 1 15,-3 0-1-15,-8 2 0 0,-1 0-1 0,-10 0 1 16,-7 0 0-16,-10 2 0 0,-11 1 0 15,-4 3 0-15,-1-3 1 0,0 1-1 16,-2 5 0-16,-6-4 1 0,6 7 0 16,-2-3-1-16,4-2 0 0,-4 6 1 0,4-3-1 15,5-1 0-15,2 2 0 0,7-1 0 16,14-4 0-16,3 4 1 0,12-4-1 16,2 3-1-16,-1-6 0 0,13 1-1 15,-3-4 1-15,10 0 0 0,10-2 1 16,7-3 0-16,13-8 0 0,7 1 0 15,-1-1 0-15,1 3 1 0,-2-3-1 16,-2 3 0-16,-2 1 1 0,-3 2-1 16,0-2 0-16,-7 2 1 0,-4-2-1 0,-16 4 1 15,-7-2-1-15,-3 1 1 0,-11 6-1 16,0 0-1-16,-2-3 0 0,-8 3 1 16,-4 1 0-16,-13 1 0 0,-5 7 0 15,-10-4 0-15,-5 6 0 0,0-4 1 16,4 6-1-16,-3-3 1 0,4-3-1 15,1 4 1-15,2-1-1 0,3-4 0 0,6 4 0 16,-2-4 0-16,8 3 1 0,-1-4-1 16,2 2 0-16,7-2 1 0,7-3-1 15,0 2 0-15,9-4 0 0,0 0 0 16,0 3-1-16,7-3 0 0,0-3 0 16,7 1 0-16,4-2 1 0,3-5 0 15,-1 4 0-15,3-5 1 0,-4 2-1 16,-1-2 1-16,3 3-1 0,-3-2 0 0,-4 0 0 15,-1 4 0-15,-4 1 1 0,-1-3-1 16,-4 4 0-16,-2-3 1 0,1 1-1 16,-3 1 0-16,0-1 0 0,-3 0 0 15,-1 1 0-15,1 2 0 0,-4 1 0 16,3-1 0-16,0 0 0 0,-4-1 0 16,4 3 0-16,-1-2 1 0,-2 2-1 15,5 0 0-15,-2 0 0 0,4 0 0 0,-1 0 0 16,1 0 1-16,-4 0-1 0,4 0 0 15,0 0 0-15,0 0 0 0,0 0 0 16,0 0 1-16,0 0-1 0,4 0 0 16,-4 0 0-16,1 0 0 0,-1 0 0 15,2 0 1-15,0 0-1 0,-2 0 0 16,2 0 0-16,-2 0 1 0,0 0-1 16,0 0 0-16,0 0 1 0,0 0-1 15,0 2-6-15,-7 3-4 0,1-2-8 16,3 1 6-16,-4 3 5 0</inkml:trace>
  <inkml:trace contextRef="#ctx0" brushRef="#br0" timeOffset="6964.65">16272 4809 92 0,'0'1'3'0,"0"1"-1"0,-1 5 2 16,-3-1 0-16,2-3 0 0,2 4 1 0,2-3-3 0</inkml:trace>
  <inkml:trace contextRef="#ctx0" brushRef="#br0" timeOffset="9932.29">24828 8595 94 0,'-5'-6'21'0,"-1"1"8"0,6 3 0 0,-1 0 3 0,1-3-19 0,0 3-3 0,0 1-3 0,0 1-1 0,0 0 1 16,0 0 0-16,0-2 0 16,0 0 1-16,-2 2-3 15,0-2-2-15,2 1-2 16,0 1-1-16,0 0 0 15,0 0 0-15,0 0 1 16,0 0 0-16,2-2 2 16,-2 2 0-16,0-4 1 15,2 4 0-15,-2 0-2 0,0 0 0 16,0 0-1-16,0-2 1 0,0 1 0 16,0-1-1-16,-2 2 0 0,0-2 1 15,-7-8-2-15,7 6 2 0,-1 0-2 16,-1-1 1-16,1 2 0 0,-1 1 0 0,2-2 0 15,-1 1 0-15,-2-1-1 0,-1 2 1 16,4-1 0-16,-3 1 0 0,0-5-1 16,1 2 0-16,-1-4 1 0,0 4-1 15,3-6 0-15,-2 6 0 16,3-3 0-16,1 5-1 0,0 3 1 0,0 0-1 16,0 0-1-16,0 0 1 0,0 0-1 15,0 0 2-15,0 0 0 0,1 0 0 16,-1 0 0-16,0 0 0 0,2 0 0 15,0 9 0-15,-2-6 0 0,0-1 0 0,2 3-1 16,-1 3 0-16,5-7 0 0,-4 5-1 16,1 1 0-16,-3-6 1 0,4 1 0 15,-1 2 0-15,1-4 1 0,-3 2 1 16,-1-2-1-16,2 0 0 0,-2 0 1 16,0 0 0-16,0 0 0 0,0 0 0 15,0 0 0-15,0 0 0 0,0 0 0 16,0 0 0-16,-2-8 0 0,2 7-1 0,-1-6 1 15,-1 3-1-15,2 4 0 16,0-2 0-16,0 2 0 0,0-1 0 16,0 1 0-16,0 0 0 0,0-2 0 15,0 2 0-15,0-2 1 0,0 2-1 0,0 0 0 16,0-4 1-16,-7-1 0 0,5 2-1 16,2-5 1-16,-3 3-1 0,1-4 1 0,-4 6-1 15,5-8 0-15,-1 6 0 0,2-4 0 16,-2 4 0-16,2 1 0 0,-2-3 0 15,2 2 0-15,0-2 0 0,-1 1 0 16,1 5 0-16,0-7 0 0,0 5-1 16,0 1 1-16,0 2-1 0,1-11 0 15,-1 8 0-15,2 1 0 0,0-5 0 0,-2 7 1 16,0 0 0-16,0 0 1 0,2-3-1 16,-1-6 1-16,-1 0-1 0,0-4 0 15,4 6 0-15,-4-2 0 0,0 1 0 16,2 2 0-16,-2 1 0 0,2 0 0 15,-2 5-1-15,1 0 0 0,1-2-1 16,-2 2 2-16,2 0-1 0,0 0 1 16,1 0 0-16,-1 0 1 0,0 0-1 15,-1 0 0-15,1 0 0 0,-2 0 0 16,0 0 0-16,0 0 1 0,2 0-1 0,-2 0 0 16,0 0 0-16,0 2 1 0,0-2-1 15,0 0 0-15,0 0 0 0,0 1 0 16,0-1 1-16,0 0-1 0,0 0 1 15,0 0-1-15,0 0 1 0,0 0-1 16,0 0 0-16,0 0 1 0,0-1-1 16,0-1 0-16,0 0 0 0,0 0 0 15,0 2-1-15,0 0 1 0,0 0-1 16,0 0 1-16,0 0 0 0,0 0-1 0,2 0 0 16,0 0 1-16,3 0 0 0,-5 0 0 15,0 0 0-15,0 0 0 0,0 2 0 16,0-2 0-16,2 2 0 0,-2 0 0 15,0-2 0-15,0 0 0 0,0 0 0 16,0 0 0-16,1 0-1 0,1 0 0 16,-2 0 0-16,2 0 0 0,0 1 0 15,5 7 0-15,-4-7 1 0,-3 1 0 0,0-2 0 16,2 0 0-16,0 0 0 0,-2 0 1 16,3 0-1-16,-1-2 0 0,-2 2 1 15,2-10-1-15,0 4 0 0,-2 3 0 16,0 3 0-16,0-2 1 0,0-2-1 15,0 3 0-15,0-1 1 0,0 0-1 16,0 2 1-16,0-2-1 0,0 1 1 16,0 1-1-16,0 0 1 0,0 0-1 15,0 0 0-15,0 0 0 0,0 0 1 16,0 0-1-16,0 0 0 0,0 0 0 0,0 0 0 16,0 0 0-16,0 0 0 0,0 0 0 15,0 0 1-15,0 0-1 0,0 0 1 16,0 0-1-16,0 0 0 0,-2 0 0 15,2 0 1-15,0 0-1 0,0 0 0 16,0-2 0-16,0-2 0 0,0 3-1 16,0-1 1-16,0 0 0 0,0 2 0 0,0-2 0 15,2 0 0-15,-2 2 0 0,0 0 0 16,0 0 0-16,2-5 1 0,-2 5 0 16,0-2-1-16,-2 1 0 0,2-1 1 15,-2 2-1-15,0-2 0 0,0-1 0 16,2-1 0-16,-3 0 0 0,3 4 0 15,0-1 0-15,0 1 0 0,0-2 0 16,0 0 0-16,0 0 0 0,-2-1 0 16,2-1 0-16,0 2-1 0,0 1 1 0,0 1 0 15,0-4 0-15,0 2-1 0,0-3 1 16,0 2-1-16,0 1 1 0,0 0 0 16,0 0 0-16,0-3 0 0,0 3 0 15,0 0-1-15,0 2 1 0,0-1 0 16,0-1 0-16,0 0 0 0,0 2 0 15,0 0-1-15,0 0 1 0,0 0 0 16,0 0 0-16,0 0 0 0,0 0 0 0,0 0 0 16,0 0 0-16,0 2 0 0,2-2 0 15,-2 2 0-15,0-2 0 0,3 0 0 16,-3 1 0-16,0-1 0 0,0 0 0 16,2 0 0-16,-2 0 0 0,0 0 0 15,0 0 0-15,0 0 0 0,0 0 0 16,0 0 0-16,0 0 0 0,2 0-1 0,0-1 0 15,0-1 0-15,-2 0-1 0,7-7-1 16,-4 9 0-16,1 0 0 0,3 0 2 16,-4 0-1-16,1 0 2 0,-1 0 0 15,4 0 0-15,-3 0 0 0,-2 0 0 16,0 0 0-16,-2 0 0 0,1 0 1 16,-1 0 0-16,4 0 0 0,-4 0 0 0,0 0 0 15,0 0 0-15,0 0-1 0,0 0 0 16,0 0 1-16,0 0-1 0,0 0 0 15,0 0 1-15,0 0-1 0,0 0 1 16,0 0 0-16,0 0 0 0,0 0-1 16,0 2 1-16,0-2-1 0,0 0 1 15,0 0-1-15,0 0 0 0,0 0 0 16,0 0 0-16,0 0 0 0,0 0 0 0,2 0-1 16,-1 0 1-16,3 2-1 0,0 0 1 15,1 1 0-15,0-3-1 0,-3 2 0 16,5 0 1-16,-3-1 0 0,-3 1 0 15,1 2 1-15,0-1-1 0,-2-3 1 16,3 2-1-16,-3 0 0 0,0-2 0 16,0 0 0-16,2 2 1 0,-2-2-1 0,0 0 0 15,2 0 0-15,-2 0 0 0,0 1 0 16,0 1 0-16,2 0 1 0,0 1-1 16,-2-3 1-16,0 2-1 0,0-2 0 15,1 0 0-15,1 0 0 0,0 0 0 16,5 2 0-16,-4-2 0 0,1 0 0 15,5 0 0-15,-4 0-1 0,4 0 1 16,2 0 0-16,-6 2 1 0,6-2 0 16,-6 1 0-16,2 1 0 0,-2-2 1 0,-3 2 1 15,2 0-2-15,1 3 1 0,-2-1-1 16,-1 1 1-16,2 4 2 0,3-4-14 16,-4 4-21-16,6 2 20 0</inkml:trace>
  <inkml:trace contextRef="#ctx0" brushRef="#br0" timeOffset="12664.34">20360 11171 77 0,'-7'0'4'0,"12"-4"-1"16,9 2 0-16,6-5 4 0,13 2 11 0,4 1 3 0,8-4 1 0,11 0-2 0,15 0-16 0,20 2-4 0,10-3-2 0,21 6 0 0,2-6 1 0,3 2-1 0,8-2 2 0,9 6 0 0,10-5 1 0,5 3 0 0,1 0 1 0,-13-4-1 16,-13 5 1-16,-3 3 0 0,-3 1 1 15,-9 0-1-15,-8 0 2 0,-19 0-1 16,-8-2 2-16,-12 2 1 0,-15 0 1 15,-13 0 2-15,-15 3 2 0,-12-1-2 0,-11 2-1 16,-10-1-1-16,-12 3-3 16,-12-5-1-16,-16 3 1 0,-13-1 1 0,-17 5 0 15,-19-7 1-15,-13 3-2 0,-4 1-1 16,-12-3 0-16,5 2-1 0,-2-1 0 16,-12 6-1-16,-12-2-1 0,-6 2 1 15,-7 1 0-15,11-2-1 0,3 4 0 16,2-1 0-16,4-4 1 0,1 2-1 15,4-6 1-15,14 1-1 0,2 1 1 16,12-2 0-16,11 1 0 0,5 1 0 16,6-1 0-16,10-2 0 0,12-2 0 0,13 0 1 15,9 1-1-15,12-1 0 0,6 0-3 16,17 0-1-16,-2-1 2 0,15-3 1 16,8-1 6-16,12-1 0 0,13 1 1 15,11-4-1-15,2 0-3 0,8 2-1 16,6-3-1-16,9-3-1 0,6 4 1 0,3-3-1 15,17 0 1-15,8 1-1 0,4 4-1 16,6-4 0-16,-8-3 1 0,4 4-1 16,-5 4 2-16,0 3-1 0,1 1 2 15,-8 4-2-15,-7-2 1 0,-7 1 1 16,-16 1-1-16,-15-2 1 0,-4 0 0 16,-8-2 0-16,-8 2 0 0,-11 0-1 0,-2 0 1 15,-13 0 1-15,-4 2-1 0,-6-2 1 16,-7 0-1-1,-11 4 0-15,-5-4-1 0,-10 3 0 0,-13 4 0 16,-9-3 0-16,-14 5 2 0,-18-2 0 0,-10 2 0 16,-11-4-2-16,-7 2 0 0,-2-3 0 15,7-3 0-15,0 7-1 0,4-5 1 16,-7 2 0-16,-4 4-1 0,11-5 0 16,-9 5 1-16,5-4-1 0,4 0 0 0,0 4 0 15,21-5 0-15,7 5 0 0,3-6 0 16,6 4 0-16,6-2 0 0,10-3 1 15,5 2-1-15,11-1 0 0,8-1 0 16,1-2 0-16,9 0-1 0,10 0 1 16,11 0-2-16,7 0 2 0,9 0-1 15,7-2 1-15,-1-3-1 0,14 1 1 0,4-6 0 16,8 3 0-16,12-4 0 0,-2-1 0 16,1-1 0-16,15 4 0 0,7-1-1 15,4-3 1-15,0 8 0 0,-9-4 0 16,0 4 0-16,-1-4 0 0,-6 6 0 15,-4-5 1-15,-7 5 0 0,-6 3-1 16,-3 0 0-16,-3 0 1 0,-4 0-1 16,1 0 1-16,-8 0 0 0,-5 0 0 0,-7 0 0 15,-11 0 0-15,-5-2 0 0,-12 2-1 16,-1 0 1-16,-10 0-1 0,7 0 1 16,-2 0-1-16,-7 4 1 0,-1-3-1 15,-15 3 0-15,-3 0 0 0,-3-3 0 16,1-1 0-16,-2 4 0 0,2-2 0 15,0 3 1-15,2-3-1 0,3 0 0 16,6-2 1-16,1 3-1 0,0-1 0 16,9 1 0-16,0 1 0 0,2-2 0 0,2-2 0 15,5 1 0-15,-2-1 1 0,2 2-1 16,0-2 0-16,0 0 1 0,0 0-1 16,0 0 0-16,0 0 0 0,0 0 0 15,0 0 0-15,2-2 0 0,0 1 1 16,1 1-1-16,-1-2 0 0,0 0 0 15,0 0 0-15,-1-1 0 0,-1 1 0 16,2 0 0-16,0 1 0 0,2 1 0 16,-3 0 0-16,3 0 0 0,-2 0 0 0,8-4 0 15,-6 4 0-15,-1 2 0 0,3 0 0 16,-3-2 1-16,1 0-1 0,-2 0 0 16,3 1 0-16,-2-1 0 0,1 2 0 15,-1 0 0-15,3 1 0 0,-3-1 0 16,1-2 0-16,1 2 0 0,-1 0 1 15,-1-2-1-15,1 0 0 0,1 1 0 16,-3-1 0-16,0 0 0 0,-2 0 0 0,0 0 0 16,0 0 0-16,0 0 0 0,0 0 1 15,0 0-1-15,-2 0 0 0,0 0 0 16,0 0 0-16,-1 0 0 0,3-1 0 16,-2 1 0-16,2-2 0 0,0 2 0 15,0-2 0-15,0 0-1 0,0-1 1 16,0 3 0-16,2-5 0 0,3 5 0 15,-3 0 0-15,1 0 0 0,-1 0 0 16,5 0 0-16,-5 0 0 0,2 0 0 0,-4 0 0 16,1 0 0-16,-1 0 0 0,0 0 0 15,0 0 0-15,0 0 1 0,0 0-1 16,0 0 0-16,0 0 0 0,-1 0 0 16,1 0 0-16,-2 0 0 0,2 0 0 15,0 0 0-15,0 0 0 0,0 0 0 0,0 1 0 16,2-1 0-16,1 0 0 15,-1 0 0-15,3 0 0 0,-1 0 0 0,-2 0 0 16,1-1 1-16,1 1-1 16,-3 0 0-16,1 0 0 0,0 0 0 0,0 0 0 15,-2-2 0-15,0 0 0 0,0 0 0 16,0 2 0-16,0-3 0 0,0 1 0 16,0 0 0-16,0 0 0 0,0 2 0 0,-2-1 0 15,0-1 0-15,0 0 0 0,2-2 0 16,-1 3 0-16,-3 1 0 15,4-2 0-15,-2 2 0 0,2-2 0 0,0 2 0 16,-1 0 0-16,1 0 0 0,0 0 0 16,0 0 0-16,0 0 0 0,0 0 0 15,-2 0 0-15,2 0-1 0,-2 0 1 16,0 0 0-16,0 0 0 0,-1 0 1 0,1 0-1 16,0 0 0-16,1 0 0 0,1 0 0 15,-2 0 0-15,0 0 0 0,0 0 0 16,1 0 0-16,1-2 0 0,1 1 0 15,5 1 0-15,-3-2 0 0,4 2 1 16,-1 0-1-16,2 0 0 0,0 0 0 16,2 0 1-16,3 0-1 0,-3 2 0 15,-1-1-3-15,2 1-2 0,-8 0-7 16,6 1-16-16,-4 3 19 0</inkml:trace>
  <inkml:trace contextRef="#ctx0" brushRef="#br0" timeOffset="18099.27">25856 11118 92 0,'-39'-9'9'0,"8"-4"22"0,8 10-31 0,15-6 2 0,8 7 1 0,8 0 1 0,17 1-1 16,14-3-3-16,11-1-1 0,19 1-2 0,5-1 0 0,13-6 3 0,7 1 3 0,9 2 2 0,7 1 0 0,17 4-2 0,6 1 0 15,9-5 0-15,-9 3 1 0,-8 3 0 16,-8 1 0-16,0 0 0 0,-3 5 0 16,-8 2 1-16,-5-3-1 0,-20-1 0 0,-13 2 0 15,-11-1 0-15,-13-4 0 0,-3 4 0 16,-11-3 1-16,-11 3 0 16,-5-2 1-16,-5-1 3 0,-9-1 3 0,0 0-1 15,-12-3-2-15,-4-1-3 0,-12 3-5 16,-11-1 4-16,-9 2 5 0,-13 3 2 15,-24 1 3-15,-12-2-6 0,-11-1-3 16,-6-1-2-16,6 2-1 0,0 0-1 16,2 3 0-16,-14 4-1 0,-4 2 0 15,-8-8 0-15,3 6-1 0,12-3 1 0,4-1 0 16,10 4-1-16,0 0 1 0,11-4-1 16,0-2 1-16,14 3-1 0,11-5 1 15,14 1-1-15,10 0 0 0,4-2 1 16,13 0-1-16,10 0-1 0,8 0-1 15,5 0-1-15,12 0 1 0,7-4 0 16,14 3-2-16,16-5-1 0,19 3-2 16,13 1 0-16,15-1 1 0,2-6 1 0,8 5 3 15,3-3 2-15,11 2 2 0,7 1 0 16,14-3-1-16,6 2-1 0,-8-4 0 16,-6 2-1-16,-10-4 1 0,2 6 1 15,1 0 0-15,-6 1 0 0,-9-1 0 16,-20-1 0-16,-20 3 1 0,-10-2-1 15,-15-1 1-15,-6 4 1 0,-9 1-1 16,-8 1 1-16,-6 0-1 0,-4 0 1 0,-6 0 0 16,-4 0-1-16,0 0-1 0,2 0 0 15,-8 0-1-15,-4 0 0 0,-3-2-2 16,-4-2 3-16,-8 1 3 0,-5 1 1 16,-2 0 2-16,-7 2-2 0,-9-1-2 15,-10-1 0-15,-13 2 0 0,-9 0-2 16,-2 0 1-16,-3 0-2 0,4 0 2 15,-2 3-1-15,-4 1 0 0,4 5-1 0,-6-4 1 16,-8 2 0-16,-6-3-1 0,0-1 1 16,2 1-1-16,12-4 0 0,12-4 1 15,4 4-1-15,6 0 0 0,8 4 1 16,9-1-1-16,3-1 1 0,11-2-1 16,8 2 0-16,5-2 0 0,9 0 0 15,12 0-1-15,-2 3-1 0,13-3 2 16,5 4-1-16,8-4 0 0,10 0 0 15,8-4-3-15,12 1 1 0,6-1-1 0,8 1 0 16,5-4 2-16,14 5 0 0,8 0 0 16,12-1 2-16,5-5 2 0,0 3 0 15,-15-2-1-15,3 2 0 0,-13 1 0 16,-7-1 0-16,0 3 0 0,-4 2 0 16,-10-2 0-16,-9 2 1 0,-16-1-1 15,-16 1 1-15,-9-4-1 0,-3-1 0 0,-4-1 0 16,-2 3-1-16,-5-2-2 0,-9 1-10 15,-7 4-8-15,-5 0-53 0,0-2 46 16</inkml:trace>
  <inkml:trace contextRef="#ctx0" brushRef="#br0" timeOffset="27097.24">28052 13658 89 0,'45'20'5'0,"-36"-20"-1"0,7 0-3 0,8-2 3 0,-41-26 4 0,57 20 0 0,14 1-1 0,8-3-2 0,7-3-3 0,7 3-2 0,11-3 0 0,1 1 3 0,15 1 1 0,9 4 0 16,10-3-2-16,12-1-2 0,-1-2 0 15,-3-1 3-15,-15 0-1 0,-11 4 0 0,-6-1 1 16,-4 0-2-16,-4 4 0 0,-7-2 0 16,-21 8 0-16,-10-3 1 0,-19 4 3 15,-8 0-1-15,-9 4 1 0,-11-1-2 16,-5 6 0-16,-5-4-1 0,-11 4 2 16,-10-4 10-16,-17 4 3 15,-5-3 4-15,-17-3-2 0,-10 1-10 16,-6-4-4-16,-13-6-1 0,-4 5-1 15,-8-1 0-15,-11 2-1 0,-12-2 0 0,-2-1-1 16,9-5 0-16,8 5-1 0,10-1 1 16,6 4-1-16,-1 2 1 0,7 0-1 15,7 0 0-15,9 1 0 0,10 3 0 0,11-3 0 16,9 1 0-16,16-1-1 0,14 2-2 16,5-3-7-16,11 0 0 0,9 0 0 15,7 1 1-15,16 3 4 0,18-3-4 16,15 1-1-16,22 1 1 0,14-3 2 15,9 1 7-15,9-1 3 0,3 5 0 16,16-1 0-16,6-3-4 0,-3 1-1 16,1-1 2-16,-13-1 0 0,-12 1 1 0,-2-1 0 15,1 5 1-15,-8-1-1 0,-7-5 0 16,-15 6-1-16,-16-1 1 0,-16-1 2 16,-20 4 0-16,-11-4 0 0,-17 2 0 15,-6-3-2-15,-13-1 3 0,-12 3 9 16,-17-4 1-16,-20-2 2 0,-16 0-2 0,-9 0-9 15,-12 0-2-15,-4 0 0 0,0-2-2 16,-5 2 0-16,-5 0 0 0,-11 3 0 16,-2-3-1-16,0 2 1 0,9-2 0 15,16 0-1-15,11 0 0 0,8 0 1 16,10-2-1-16,8 2 0 0,13-1 0 16,13-1 0-16,15-2-2 0,22 4-3 0,-1-7 0 15,21 5-3-15,19-1 2 0,13-2-1 16,18 1-2-16,9 0 0 0,14-1 2 15,14 3 3-15,15 1 2 16,15-1 0-16,8 2 1 0,-2 0 1 0,1 0 0 16,8 3 3-16,-3 6-1 0,0-3 1 15,-17 2-1-15,-25-2-1 0,-21 4 2 0,-27-4 1 16,-17 1 2-16,-21-5-1 0,-11-1 0 16,-9-2-1-16,-9-3 0 0,-11-3 3 15,-10 0 3-15,-14-4 1 0,-16-1-2 16,-13 5-7-16,-10-2-11 0,-15 3-55 15,1-2 44-15</inkml:trace>
  <inkml:trace contextRef="#ctx0" brushRef="#br0" timeOffset="48197.6">26523 12367 159 0,'36'-93'6'0,"-4"26"-1"0,0 14-5 0,-11 23 0 0,-2 2 0 0,-1 1 0 0,-2 2 0 0,-7 4 0 0,0-2 0 0,-9 3 0 0,0 1 1 0,-2-1-1 0,-2 4 1 0,1 0-1 0,-4 1 1 0,-6 0-1 0,-2 3 1 0,-9-2 0 0,3 1 0 0,-5 3 0 0,-4-3 0 0,-4 1-1 0,-3-2 0 16,-2 0-1-16,-6-1 0 15,1 1-1-15,-4 2 1 0,-8-2 0 0,-1 0 1 16,-2-1 1-16,-3-1 1 0,0 4-1 15,4 3 0-15,3-1 0 0,5 6 0 16,6-1-1-16,5 5 1 0,-2 0-1 16,-3 5 0-16,2-1 0 0,-3 1 0 15,3 2-1-15,-3 0 1 0,3 2-1 16,1-4 1-16,0 6 0 0,8-6 1 0,-1 4 0 16,-1-5-1-16,6 3 1 0,1-4-1 15,3 2 1-15,-3 4-1 0,-6-3 0 16,4 2 0-16,0 0 0 0,2 0 0 15,-3 3 0-15,0-2 0 0,-1 2 0 16,-9 1 0-16,0 2-1 0,6-1 1 16,-2 1-1-16,3 0 0 0,2 2 0 15,-3 0 1-15,1 1-1 0,2 5 0 0,-2-3 0 16,4 8-1-16,2-1 1 16,3 5-2-16,0 2 1 0,0 6 1 0,2 7-1 15,0 6 1-15,-3 10-1 0,-1 3 1 16,6 1-1-16,-2-4 0 0,9-6 0 15,1-11-1-15,8-1 0 0,2-10-1 16,3-1 0-16,3-1 0 0,6-2 1 16,0 2-1-16,5 5 3 0,2-3 0 15,3 2 0-15,-1 2 1 0,0 5-1 16,0 3 0-16,3 9 0 0,-4 0-1 0,8-9 1 16,-3 2 0-16,4-6 1 0,4-3 2 15,7-5 0-15,-1-4 2 0,6-5 0 16,-1-7-1-16,2 3 0 0,1-5 0 15,0 0-1-15,2-2 0 0,9-3 0 16,-5-3 0-16,-6 5-1 0,6-4 0 0,-4-4 1 16,0 0 0-16,9 2 1 0,-6-5 0 15,3 0-1-15,-4-2 2 0,-4 0-1 16,6 0 0-16,-3-2 1 0,3 2-1 16,5-5 0-16,2 0-1 0,1-1 0 15,1-4 1-15,-8-1-1 0,-1-1 1 16,-4-8 0-16,-2 2 0 0,7-10-1 15,-3-2 1-15,-5-11-1 0,-3-7 0 16,1-8 0-16,-4-8-1 0,2 0 1 0,0 6-1 16,-5 6 0-16,-2 3-1 0,1 8 1 15,1 5 0-15,-4 3-1 0,0-1 0 16,-3 6 0-16,-8 5 0 0,6-4-1 16,-5 8 0-16,-6-3 1 0,-3 6-1 15,-8-1 1-15,1 3 1 0,-4-2 1 16,0 1 0-16,-4 1-1 0,1-2 1 15,-5 4-2-15,3 0 1 0,0-1-1 0,-2 6 0 16,-4-2 1-16,4-3-1 0,-4 5 1 16,1-4-1-16,4 0 1 0,-4 6-1 15,5-6 1-15,-4 4-1 0,3-1 0 16,-4-1 0-16,3 3 0 0,-2-3 0 16,3 6 1-16,-1 1-1 0,4 2 0 15,-1 0 0-15,1 0 0 0,3 0 0 16,0 2 0-16,-4 0 0 0,2-1 0 0,1 3 0 15,1-4 1-15,-2 2-1 0,0 0 0 16,0-1 0-16,1-1 0 0,-3 2 0 16,2-2 0-16,0 2 0 0,-1-2 0 15,-9 5 0-15,6-5 0 0,1 0 1 16,3 0-1-16,-1 0 0 0,-5 0 0 16,5 4 0-16,-2-2 0 0,-2-1 1 15,1 3-1-15,-4 1 1 0,4-1-1 0,-3-4 1 16,6 3-1-16,-6 3 0 0,5-1 1 15,1-2-1-15,-1 5 0 0,1-3 0 16,3 4 1-16,0-6-1 0,0 3 0 16,0-1 0-16,3 0 0 0,-1 0 1 15,0 1-1-15,0-3 0 0,-2 1 0 16,0 1 1-16,0-1-1 0,-4-1-1 0,2 1-1 16,-1 3-2-16,1-4-24 0,0 3-5 15,1 1 15-15</inkml:trace>
  <inkml:trace contextRef="#ctx0" brushRef="#br0" timeOffset="69963.64">24860 13384 221 0,'-16'-11'2'0,"11"11"-9"0,8 3-2 0,8 6 2 0,8-2 2 0,6 2 5 0,10-2 3 0,15 2 0 0,9-7 1 0,6 1 0 0,9-3-1 0,6-1-1 0,0-3 1 0,3 2 3 0,2-1 7 0,0-2 6 0,4-1-1 0,-1 4-1 15,-10-1-7-15,-12 3-7 0,-20 0-1 0,-12 2 0 0,-11 1 1 0,-6-1-1 0,-13 2 0 0,-9 1 4 0,-18-2 0 0,-13 1 2 0,-17-1-1 0,-11 3-2 0,-8-4-2 0,-12-2-1 16,1-2-1-16,-5 0 1 0,-3 2-2 0,-8 0 1 15,-6 4 0-15,-8-3-1 0,3-1 1 16,9 0-1-16,9-3 1 0,12 1 0 16,11-2-1-16,9 4 0 0,12 0 1 15,11 4-1-15,12-2 1 0,11-2-1 16,14 0-2-16,0-7-1 0,18 3 1 0,7 2 1 16,13-5 0-16,12 4 1 0,14-1 1 15,10 2-1-15,11-1 0 0,11-4 0 16,9 2 1-16,3-6-1 0,-6 2 0 15,-15 4 0-15,-12 1 1 0,-19 6 0 16,-15 1-1-16,-20 5 0 0,-10-3 1 0,-9 0 0 16,-9 1 1-16,-9-3 0 0,-7-1 1 15,-7 1-1-15,-4 1-1 0,-9-2 0 16,-3-2 1-16,-5 0-1 0,-2 0-1 16,5-2 1-16,2-2-1 0,5 1 0 15,11 1 0-15,14 0-4 0,14 2-11 16,-1-9 10-16</inkml:trace>
  <inkml:trace contextRef="#ctx0" brushRef="#br0" timeOffset="83793.45">22339 13270 71 0,'-23'7'2'0,"8"2"-3"0,3 2-1 0,9-4 0 0,1 3-1 0,2-4 0 0,3 3 0 0,4-8 4 16,8 5 2-16,6-1 3 0,9-3 1 0,9-2 0 0,12 0 3 0,17-7 4 0,-3 0 2 0,13-4 1 0,4-5-5 0,1 0-4 0,5-7-3 0,1 2-3 15,7 1-1-15,-2 1-1 0,5 1 0 16,0 7 1-16,-10 4 3 0,-11-1 0 15,-11 4 2-15,-14-5 0 0,-10 6 0 16,-12 1 1-16,-6 2-1 0,-7 0 0 0,-6 0-2 16,-10 0-2-16,-2 0 0 0,-10 0 0 15,-10 3 1-15,-10 4 1 0,-16 1 0 16,-14 4 0-16,-17 0 0 0,-15 1 1 16,-18-4-2-16,-1 3 0 0,-3 9-1 15,-8-3 0-15,4 3-1 0,-8-1-1 16,3-11 1-16,-2-1 0 0,15 0 0 15,11 0 0-15,8 3 1 0,12 1 0 16,2-5-1-16,-2 4 0 0,4-6 1 16,3 1 0-16,11-4 1 0,12-1 0 15,12-1 0-15,8-3 0 0,8-1 1 0,9 2-2 16,10 2 1-16,-5-3-2 0,16 3-1 16,3-2-1-16,11 2-1 0,18-2 0 15,12-3 1-15,11 0 0 0,15-4 0 16,5 2 1-16,11-6 1 0,5 3 0 15,4-1-1-15,13 2 2 0,2-1-1 0,3 4 1 16,-7 3 0-16,-10 3 1 16,-13 3-1-16,-5 3 0 0,-2 4-1 0,-7 1 1 15,3-2 0-15,-7-2 0 0,-8-2 0 16,-11 2 0-16,-4-1 2 0,-12-1-1 16,-7 4 0-16,-11-4 1 0,-8 4-2 15,-13 0-2-15,-4-4-1 0,-19 6 0 0,-16-4 1 16,-17 5 1-16,-17-1-1 15,-16-2 0-15,-8 0 0 0,-4 1 0 16,-5-5 2-16,-2 3-1 0,1-3 0 0,-8-5-1 16,0 2 1-16,0-2-1 0,14-2 0 15,3 2 1-15,10 0-1 0,3 2 0 16,-4 3 0-16,1 0 0 0,1-1 0 0,12-4 0 16,15 0-1-16,9 0 1 0,17-2-1 15,9-1 1-15,11-1-1 0,12 4 0 16,2-5-3-16,15 3 0 0,11-2-1 15,22-1 1-15,17 0 3 0,15-6 0 16,18 2 1-16,6-9 0 0,10 3 0 16,10-1-1-16,12 1-2 0,9 3 0 15,2 1 0-15,-1-1 2 0,-17 3 1 0,0 6 1 16,-5 3 1-16,-7 0 0 0,-10 3-2 16,-19 1 0-16,-17 3-2 0,-21-4-2 15,-15 4-1-15,-17-3-14 0,-13 1-22 16,-10 4 3-16,-22-4 1 0,-17 6 15 15,-20-7 20-15,-24 3 2 0,-12-4 2 16,-13-1 0-16,-2 2-2 0,1 1 1 16,-3 0-1-16,-1-3 1 0,-12 0 1 0,1-2 3 15,9 0 3-15,6 0 2 0,20 1 1 16,7 7 0-16,8-5-2 0,6 1 0 16,4 1-1-16,18-3-2 0,13 0 1 15,21-2-1-15,17 0-1 0,0 0-1 16,3-4-3-16,10 2-1 0,15-3-1 15,18 0 1-15,18-4 2 0,14 0-1 16,10-5 1-16,10-2-2 0,6-2 0 0,13 4-1 16,9 0 0-16,-5 3 1 0,-12 0 2 15,-15 3 2-15,-12 6 2 0,-20 2 1 16,-16 5 0-16,-16 0 0 0,-9-3-3 16,-14 0-4-16,-7 0-2 0,-7-2 0 15,-12 0 0-15,-4 2 4 0,-13-2 0 16,-6 0-1-16,-8 3 0 0,-8-3 0 15,-4 0 0-15,-6-3 0 0,1-1 1 0,1 0-1 16,4 1 1-16,9-6 0 0,4 7-1 16,8-3 0-16,4 0 1 0,10 1 0 15,11 2 0-15,9-7 0 0,7 2-23 16,13-12 16-16</inkml:trace>
  <inkml:trace contextRef="#ctx0" brushRef="#br0" timeOffset="91971.71">23526 16670 196 0,'-30'-2'8'0,"-1"-1"3"0,12 1-10 0,0-2 0 0,3 4-1 0,0 4 0 0,1-2 0 0,3 1 0 0,3-3 0 0,0 4-2 0,9 1-1 0,0-1-3 0,2-3 0 0,7-1 0 0,2 0 2 0,3 2 3 0,3-2 0 0,1 0 1 16,-2 0 0-16,2 0 0 0,7 0 0 16,3-2 1-16,9 1-1 0,2-3 1 15,2-1 0-15,0 1 0 0,-6-1 0 16,4-4-1-16,-2 4 1 0,1-2 1 16,0 1 1-16,0-3 0 0,4 2 0 0,6-3 0 15,0-1 0-15,-2 2 0 0,5-1 0 16,1-1 0-16,-6 4 0 15,-5-2-2-15,-4 6 0 0,-7-1-1 0,0-3 0 16,0 5 0-16,-5 2-1 0,-6 0 0 16,-8 0-3-16,-2 0 0 0,-2 2-2 15,-5-2 0-15,-2 2 2 0,0 5 3 16,-4-4 1-16,-5-1 2 0,-1 2 2 0,-1 1 1 16,-8-2 1-16,-3 3 2 0,-8 1 0 15,-5-5 0-15,-4 3-1 0,2 2-1 16,-8-3-2-16,-3 1 1 0,-3 2-2 15,-7-3 0-15,-1 4 0 0,1-4 0 16,-1-1 0-16,1 5-1 0,-1-5 0 16,-5-1-1-16,-5-2 0 0,-3 0 1 15,-1 0-1-15,-1-2 2 0,3 0 0 0,-2 1-1 16,1-1 1-16,2 2-1 0,8 0 0 16,8 5 0-16,-1-3-1 0,10 0 1 15,1-1-1-15,10-1 1 0,2 0-1 16,6 0 1-16,3 0-1 0,5 0 0 15,2 0-1-15,6 0 0 0,8 0-2 16,2 0-1-16,0-1-3 0,9 1 0 16,3-2 2-16,11 2 1 0,2-2 3 0,7 2 2 15,0-2 0-15,3 1 0 0,2-1 1 16,6-4-1-16,1 3 1 0,4-1-1 16,5-1 0-16,6 3-1 15,1 2 1-15,9 0-1 0,4 0 0 0,-10 0 0 16,8 0 0-16,0 0 1 0,0-3-1 15,3-3 2-15,-3-2-1 0,2-3 0 16,7 6 0-16,-1-2-1 0,17 1 1 0,-2 3 0 16,0-4-2-16,-7 3 1 0,-15 2 0 15,-12 2-1-15,-3 0 0 0,-7 0 1 16,1 0-1-16,-1 0 1 0,-6-1-1 16,0 1 0-16,-1-4 0 0,-2 0 0 15,-8 3 0-15,-1-3 0 0,-7 4-1 16,-6-2 0-16,-6-1 1 0,-4-1-1 15,-9 4 0-15,0-2 0 0,-4-1 0 0,-5 3-1 16,-7 2 1-16,-1 1 0 0,-6 3 1 16,-4-3 0-16,2-1 1 0,-7 1 0 15,-1 5 1-15,-1-5-1 0,-5 4 0 16,-3-2 0-16,-1 6 0 0,-1-6 0 16,-1 8 0-16,3-6-1 0,-2 4 0 15,-13-3 1-15,-3-2-1 0,-13 1 1 16,0-2-1-16,1-1 0 0,-3 3 0 0,6-4 1 15,-2 3-1-15,4 2 0 0,2-2 1 16,2 3-1-16,-6-6 0 0,-3 1 1 16,-6 1-1-16,5-3 0 0,4 0 0 15,2-2 0-15,7 0 0 0,-3 0 0 16,9 1 0-16,8 1 0 0,5 0 0 16,11 1 0-16,0-1-1 0,3 0 1 15,9 0-1-15,4-2-1 0,3 0 0 16,11 0-1-16,0 0 0 0,-1 0 0 0,11 0-1 15,3 0 3-15,6 0 0 0,6-2 1 16,5 0 1-16,0 0-1 0,4-1 1 16,8 1 1-16,10 2-2 0,4-2 2 15,8 1-2-15,5 1 2 0,-5-6-1 16,11-1 0-16,-3 0 1 0,-1-4-1 16,5-3 0-16,-5-2 0 0,0 0 0 0,9 0-1 15,-1-1 1-15,8 6 0 0,7 0-1 16,-7 1 0-16,-7 6 0 0,-13-1 1 15,-14 0-1-15,-1 1 0 0,-8-1 0 16,2-4 0-16,-4 0 1 0,1 4-1 16,-6-8 0-16,-1 5 0 0,-6-5 0 15,2 2 0-15,-2-3 0 0,-2 4 0 16,-1 4-1-16,-3-2 0 0,-6 2 0 0,0 4 0 16,-6-1 1-16,-1-2-1 0,-8 1 0 15,-1 2 0-15,-2 2 0 0,0-2-1 16,-2 1 1-16,-3-3 0 0,-6 8 0 15,-3-1 0-15,-3-3 1 0,-1 2 0 16,-3-4 0-16,3-1 1 0,-2-1-1 16,1 1 1-16,3 1-1 0,0 2 1 15,0 0-1-15,4 0 0 0,-2 2 0 0,3 5 1 16,2-4-1-16,-2 1 0 0,1-4 0 16,4 0 0-16,1-2 1 0,-2 2-1 15,5 2 0-15,1 5-3 0,-1-4-9 16,2 1 7-16</inkml:trace>
</inkml:ink>
</file>

<file path=ppt/ink/ink5.xml><?xml version="1.0" encoding="utf-8"?>
<inkml:ink xmlns:inkml="http://www.w3.org/2003/InkML">
  <inkml:definitions>
    <inkml:context xml:id="ctx0">
      <inkml:inkSource xml:id="inkSrc0">
        <inkml:traceFormat>
          <inkml:channel name="X" type="integer" max="30182" units="cm"/>
          <inkml:channel name="Y" type="integer" max="18864" units="cm"/>
          <inkml:channel name="F" type="integer" max="4095" units="dev"/>
          <inkml:channel name="T" type="integer" max="2.14748E9" units="dev"/>
        </inkml:traceFormat>
        <inkml:channelProperties>
          <inkml:channelProperty channel="X" name="resolution" value="1000.06628" units="1/cm"/>
          <inkml:channelProperty channel="Y" name="resolution" value="1000.2121" units="1/cm"/>
          <inkml:channelProperty channel="F" name="resolution" value="0" units="1/dev"/>
          <inkml:channelProperty channel="T" name="resolution" value="1" units="1/dev"/>
        </inkml:channelProperties>
      </inkml:inkSource>
      <inkml:timestamp xml:id="ts0" timeString="2025-09-22T05:07:37.879"/>
    </inkml:context>
    <inkml:brush xml:id="br0">
      <inkml:brushProperty name="width" value="0.05292" units="cm"/>
      <inkml:brushProperty name="height" value="0.05292" units="cm"/>
      <inkml:brushProperty name="color" value="#FF0000"/>
    </inkml:brush>
  </inkml:definitions>
  <inkml:trace contextRef="#ctx0" brushRef="#br0">24544 8361 272 0,'11'-82'46'0,"3"-6"39"0,0 13-25 0,9 3 10 15,0 15-10-15,4 6-2 0,-2 13-4 0,-6 12-6 0,-8 20-17 16,-7 12-4-16,-8 36-11 16,-12 13-3-16,-9 37-1 15,-3 20-2-15,7 12-5 16,-1 2-1-16,17-25-1 16,3-18 1-16,11-24-1 15,7-10-8-15,9-8-33 16,5-11-12-16,11-16-21 0,3-14 3 15,15-23 10-15,8-14-1 16,0-13 8-16,11-13-9 0,-19-15-82 16,-4-30 99-16</inkml:trace>
  <inkml:trace contextRef="#ctx0" brushRef="#br0" timeOffset="255.6">25312 8012 258 0,'21'-55'54'16,"-16"18"59"-16,-12 31-54 0,-12 8-12 0,-1 16-24 15,-6 12-6-15,1 14-3 0,0 18-1 0,2 20-4 16,5 13-3-16,8 5-1 0,10-8-1 15,14-16 1-15,9-16 1 0,9-12 3 16,7-13 5-16,5-4 1 0,6-8 0 16,4-9-3-16,5-11-1 0,1-4 1 15,0-12 2-15,1-6 1 0,-3-10 1 16,-5-8 0-16,-8-9-1 0,-17-23-1 0,-12-20-3 16,-9-17-3-16,-11-9-3 0,-3 9-2 15,-3 13-1-15,-12 23-1 0,-6 18-2 16,-11 15 0-16,-3 19-2 0,-8 17 3 15,-1 6-19-15,-1 18-10 0,-1 7-15 16,5 14-28-16,6 4-2 0,3 18-113 16,7 12 125-16</inkml:trace>
  <inkml:trace contextRef="#ctx0" brushRef="#br0" timeOffset="551.89">25172 9261 511 0,'16'-62'56'0,"0"18"23"16,-6 20 8-16,-10 39-46 15,-12 15-9-15,-17 30-2 16,-10 13-1-16,-19-1 1 15,-9 3 1-15,-11-1-16 16,-9 9-3-16,-5 18-6 0,-6 7-1 16,6 2-2-16,-2-7 0 15,20-30 0 1,7-20 0-16,26-28-12 0,14-11-24 16,27-18-54-16,6-12-26 15,18-10 57-15</inkml:trace>
  <inkml:trace contextRef="#ctx0" brushRef="#br0" timeOffset="1937.86">26010 8917 264 0,'-23'-11'37'0,"0"-4"8"0,7 0 11 0,-2 3-2 0,6 8-14 0,1 6-5 0,7 19-12 0,6 11-5 0,14 37-6 16,18 18 4-16,26 16 9 15,18 3 5-15,32-17 2 16,1-4 0-16,12-4-7 15,-10 6-6-15,6 21-9 0,1 2-1 16,-21-12-1-16,-5-10-1 16,-32-31 0-1,-19-15 0-15,-20-17 1 0,-7-7-2 16,-16-16-20-16,-4 5-20 16,-6-14-26-16,-6 0-23 0,2-2 262 15,-1-4-148-15</inkml:trace>
  <inkml:trace contextRef="#ctx0" brushRef="#br0" timeOffset="2165.48">27291 10228 533 0,'5'-3'38'0,"-3"6"5"16,-1 11 6-16,7 16 10 15,-3 8-11-15,5 9-15 16,1 8-10-16,2 6-13 16,1 6-3-16,5 4-26 15,-3 1-15-15,2-15-52 16,-6-9-16-16,4-34 59 16</inkml:trace>
  <inkml:trace contextRef="#ctx0" brushRef="#br0" timeOffset="2414.31">27787 10267 404 0,'42'-26'35'16,"6"8"12"-16,7 5 4 15,0 13-10-15,-7 13-11 16,-16 13-8-16,-4 5-1 0,-14 11 10 16,-5 4 9-16,-18 7 11 15,-3 6 3-15,-8 5-12 16,-5 5-10-16,8-4-14 15,-1-6-7-15,13-15-5 16,10-9-2-16,14-15 0 16,8-4-1-16,8-16-18 15,8-7-22-15,14-23-35 16,1-9-22-16,24-20-22 16,3-5 64-16</inkml:trace>
  <inkml:trace contextRef="#ctx0" brushRef="#br0" timeOffset="8911.51">23643 10707 224 0,'28'-22'6'0,"-1"5"16"0,1-3 1 0,-10 4 20 0,1-2 6 0,-10 10-19 0,3 2-1 0,-8 6-19 0,-2 11-3 16,-2-1-3-16,-2 13 1 0,-3 4 2 0,-6 7 1 0,2 6 1 0,-3-4 2 15,3 5-2-15,-2-1-1 0,8-2-1 0,3-3-3 16,0-7 0-16,7 1-1 0,2-3 0 16,3-4-2-16,2 1 1 0,6-4-1 15,1 2 0-15,-2-1 0 0,1 1 0 0,-8 2-1 16,-1-3 2-16,-2 3-2 0,-6-4 1 15,-3 4 0-15,-5-2-1 0,-6 4 1 16,-3 0 0-16,-9-2 1 0,0 2-1 16,-7 1 0-16,-7-4 0 0,-7 1 0 15,-1-9-16-15,-10-9-9 0,-1-5 6 16,-5-7-1-16</inkml:trace>
  <inkml:trace contextRef="#ctx0" brushRef="#br0" timeOffset="9055.11">23212 10526 383 0,'52'-64'14'16,"20"11"-6"-16,11 10 3 0,29 8 0 15,9 7 0-15,10 8 1 16,3 6-10-16,-10 14 0 16,-14 7-6-16,-23 9-113 15,-9-2 87-15</inkml:trace>
  <inkml:trace contextRef="#ctx0" brushRef="#br0" timeOffset="9731.12">23551 11399 341 0,'-32'-10'15'0,"3"10"-5"0,-1 19 10 0,4 13 3 15,-5 14-1-15,-8 9 4 0,-8 12-8 0,-19 6-3 0,-5 0-1 0,-7 5-6 0,-9-2-5 0,1 0-1 0,-5 11 0 0,-4 14 0 0,8 7 0 16,9-7 0-16,9-13 0 0,10-22 0 0,10-17 0 0,10-11-1 16,10-8 1-16,8-5-1 0,3-8 1 15,11-1-1-15,4-5-2 0,3-6-2 0,2-1-10 16,3-10-12-16,2-1 375 15,-2-5-247-15</inkml:trace>
  <inkml:trace contextRef="#ctx0" brushRef="#br0" timeOffset="10149.94">21722 12634 443 0,'-25'-16'15'0,"9"6"-12"16,0 6-3-16,-3 13 0 0,-6 5 0 0,-1 4 1 15,-5 5 4-15,1 9 8 0,2 3 1 16,1 8 1-16,8 3-5 0,1 7-5 15,8 4-3-15,4-1-1 0,8 3 0 0,5-6 2 16,9-5-2-16,5-16 1 0,2-13 0 16,6-7-1-16,10-10 2 0,3-4 0 15,6-14-1-15,9-8 0 0,3-8 1 16,-5-11-1-16,0-1-1 0,-9 0 1 16,-7 1-1-16,-4 4 0 0,-6 11 0 0,-12 8 0 15,-2 8-1-15,-3 8 2 0,-5 4 3 16,-3 15 3-16,-4 6 2 0,-8 16-1 15,5 9-3-15,-4 13-1 0,0 6-2 16,7-3-1-16,0 0 0 0,2-7-1 16,6-7 0-16,-1 0 0 0,4-13 0 15,3-5 0-15,-1-3 2 0,1-9-10 16,2-2-15-16,0-6-20 0,-2-1 20 16</inkml:trace>
  <inkml:trace contextRef="#ctx0" brushRef="#br0" timeOffset="13897.18">28485 11093 88 0,'-25'2'3'0,"7"1"-1"0,-1 4 4 0,8-3 7 0,6 1 22 0,5 2 16 0,5-2 4 0,6 6 0 0,8 0-29 0,6 3-16 0,7 2-6 0,9 1-3 0,6 3-1 0,10 5 1 0,5 3-1 0,11 6 0 16,7 15 0-16,8 10 1 0,8 8 2 0,10 4 2 16,2 2 5-16,0-6 0 0,-5-12 0 15,-6-4-2-15,-1-8-5 0,0-4 0 0,-1-7 0 16,1-6-1-16,-5-1 0 0,-6-4-1 15,-11-1 1-15,-3 3-1 0,-9-7 1 16,-9 0 0-16,-10 0 0 0,-10-2-1 16,-4-3 2-16,-6-6-1 0,-2 0 0 0,-5-3 1 15,-4-2-6-15,-7-2 10 0,-5-3-6 16</inkml:trace>
  <inkml:trace contextRef="#ctx0" brushRef="#br0" timeOffset="14785.15">30391 12758 284 0,'-18'-34'18'0,"13"13"-1"0,3 0-1 0,8 12-1 0,4 0-6 0,8 4-6 0,1-4-2 0,4 6 0 0,1-1-1 0,4-1-1 0,6 5 1 0,3 7 0 0,3-2 0 0,3 7 1 0,-8 1 0 0,-1 3 0 0,-11 2 0 15,-3 5-1-15,-12 0 1 0,-6 3 0 16,-4 2 0-16,-6 3 9 0,-14 1 6 16,-4 1 2-16,-4 1 1 0,-6 5-7 0,-5 2-5 15,1-1-1-15,3 5-1 0,1 1 0 16,8-11-1-16,5-5 1 0,0-3 0 16,7-2 1-16,2-4-1 0,8-3-1 15,8-4-1-15,7-5-1 0,12-4 0 16,0 2-1-16,10-3 1 0,7-1-1 0,10-1 0 15,9-4 1-15,12-3-1 16,0-11-7-16,2-7-4 0,3-11-10 16,-4-8-7-16,-5-1 3 0,-3-3-1 0,-5 0 6 15,-2 3 6-15,-2 4 5 0,-14 11 4 16,-7 9 2-16,-11 6 0 0,-12 4 0 16,-4 8 0-16,-5 1 1 0,-5 7 5 15,-4 3 5-15,-9 13 2 0,-6 6 0 0,-8 11-3 16,-6 7-4-16,5 2 8 15,4-1 1-15,10-13 4 0,5-1 1 16,3-2-8-16,11-5-3 0,4-1-4 0,6-3-1 16,6-5 0-16,5-4 0 0,3-2 0 15,7-8-1-15,8-2 1 0,0-2-1 16,2-6 0-16,-2-6 0 0,4-4 0 16,1-9 0-16,-3-8 0 0,-9-12 0 0,-4-10-1 15,-10-5 2-15,-8-7-1 0,-8 7 0 16,-4 5-1-16,-14 9 1 0,-5 12 0 15,-13 7 1-15,-1 10-1 0,-9 4 0 16,3 3 0-16,0 6-1 0,7 2 1 16,-1 2-1-16,3 2 1 0,2 0-3 15,5 5-5-15,8-2-9 0,2-1-6 16,8 3-4-16,5-4 1 0,4 1 5 16,5-4-27-16,8 0 32 0</inkml:trace>
  <inkml:trace contextRef="#ctx0" brushRef="#br0" timeOffset="15117.05">31408 12547 174 0,'0'-76'41'0,"-9"5"33"0,-16 30-31 0,-15 18-20 0,-5 23-19 0,-4 9 0 0,-19 20 0 0,-2 11 2 16,-16 14 0-16,-9 8-1 0,-6 1 0 0,-11 10-3 16,9 5 0-16,2 9-1 15,11 19 1-15,14 23-1 0,12 2 2 0,22-10 0 16,20-20 1-16,21-21 1 0,17-13 1 15,17 0-2-15,24-3 1 0,8 3 1 16,13 6 1-16,16-4 1 0,13-17-2 16,15-15 0-16,7-25-2 0,2-17 1 15,4-11-1-15,8-21 0 0,5-22 0 0,-3-19 0 16,-7-12-1-16,-16 1 1 0,-10 3-1 16,-16-12 0-16,-8-24 0 0,-8-20-2 15,-11 0 2-15,-12 11-1 0,-27 39-1 16,-20 21 0-16,-17 22 1 0,-21 11-1 15,-15 8 0-15,-15 6 2 0,-9 4-2 16,-13 4-5-16,-5 4-6 0,-4 10-8 0,-13 4-7 16,-7 10-56-16,0-5 53 0</inkml:trace>
  <inkml:trace contextRef="#ctx0" brushRef="#br0" timeOffset="18307.18">23978 11408 122 0,'-4'0'4'0,"0"5"-2"0,-3 10-2 0,4 6 1 0,1 7 3 0,-2-1 8 0,3 5 19 0,1 0 9 0,1 3 8 0,5 4-6 0,3 0-15 16,3 7-10-16,2-5 0 0,6-4-1 0,-1-3-2 0,6 1-4 15,0-1-5-15,-2-1-2 0,3 8 0 16,3 9-2-16,3 5 1 0,3 12-1 16,-7 16 1-16,1 4-1 15,4-5 1 1,1-10 0-16,7-15 0 0,0-15 1 15,-10-10 0-15,-4-7 1 0,-6-9 0 0,-3-2 1 0,-6-3 1 0,1-8 4 16,-3 1 2-16,-1-1 0 0,-3-3-2 0,-3-3-6 16,3 1-2-16,-1-1 0 0,-3-1 0 15,-1-3-1-15,1 2 0 0,2-6 0 16,-4 4 0-16,0-4 0 0,0 2 0 16,-4 2-4-16,4-3-10 0,0 3-10 15,5-2 347-15,1 0-228 0</inkml:trace>
  <inkml:trace contextRef="#ctx0" brushRef="#br0" timeOffset="18890.87">25526 12661 249 0,'-41'-14'23'0,"-1"1"43"16,-3 11-65-16,-2 2 0 0,2 6 0 0,-6 3 0 16,1 1 2-16,-1-3 4 0,12 4 5 15,2-1 3-15,21 1-1 0,9 3-3 0,7 6-4 16,7-1-3-16,2 4-1 15,1 4 0-15,10 1-2 0,1 6 0 0,11 0 0 16,7 6 0-16,2 8 0 0,-8 12 0 16,3 8 0-16,-11-3-1 0,-2 1 1 15,-11-11 0-15,-10-9 0 0,-8-5 0 16,-11-10 0-16,-6-4 2 0,-13-8 0 16,-6-3 2-16,-8-5 1 0,-3-6 1 0,0-5 0 15,5 0 0-15,9-5-1 0,2-6 0 16,8-1-1-16,6-6 0 0,9 1 1 15,7-10-1-15,7-5-1 0,14-12-2 16,2-13 0-16,14-12-1 0,8-5-1 16,4 3 0-16,1 5 1 0,-4 10-1 15,3 11 0-15,-5 6 1 0,1 11-1 16,-5-2 1-16,-6 5-1 0,-4 5 0 0,-7-3 1 16,-4 6-1-16,1 1 0 0,-10 0 0 15,-1 2 1-15,-2-2-1 0,-2 3 0 16,-3 1-1-16,-6 7 0 0,-1-1 0 15,-1 5 0-15,-1 1 0 0,-2 1 1 16,-1 6-3-16,2-3-6 0,1 7-6 16,7-4-11-16,-2 2 223 0,7-4-144 15</inkml:trace>
  <inkml:trace contextRef="#ctx0" brushRef="#br0" timeOffset="20280.55">25042 13626 140 0,'9'-19'27'0,"0"3"50"16,-9 7-62-16,-5 9 2 0,5 9 0 0,-4 5 6 0,-6 5 1 0,-12 10 2 0,-11 12-5 0,-10 15-9 0,-5 26 2 16,-5 13-2-16,-2 5 1 0,-3-8-1 0,-4-14-2 0,0-13-2 0,-2 3-1 0,2-6 1 0,-7 10-1 0,3 3 1 0,4 8-1 15,4 4-1-15,6-13-2 0,3-5 0 16,1-16 0-16,5-15-1 0,8-7-1 0,5-7 1 15,5-9-1-15,9-4-1 16,4-7 2-16,1-3-2 0,8-2 2 16,-1-5-2-16,2-6-9 0,-1-2-7 15,1 1-8-15,0 8-10 0,-1 1 9 0,-1 4 10 16</inkml:trace>
  <inkml:trace contextRef="#ctx0" brushRef="#br0" timeOffset="20676">23230 15446 319 0,'-39'-16'16'15,"9"0"-3"-15,14 7-3 0,5 5-1 16,11 3-3-16,9-5 9 0,5-1 4 16,6-3-1-16,8-6 2 0,9 0-11 0,-1 2-5 15,6 1 0-15,4 3 0 0,4 6-1 16,-6 0-1-16,-5 4-1 0,0 0 1 16,-7 6-1-16,5 8 10 0,-8 7 5 0,-8 6 1 15,-2 10 1-15,-5 4-10 0,-3 5-6 16,0 0-1-16,-1 0-1 15,-4-2 2-15,1-3-1 0,-2-4 0 0,-3-1 0 16,0-8-1-16,-1-1 1 0,-1-8 0 16,0 1 0-16,0-6 0 0,0-4 0 15,0-1 0-15,-1 4 0 0,1-6 0 16,0 2-1-16,0-2 1 0,1 0 1 16,-1-2-4-16,0-3-15 0,0-2-13 15,0 0 22-15,-3-2-7 0</inkml:trace>
  <inkml:trace contextRef="#ctx0" brushRef="#br0" timeOffset="20860.64">23248 15890 366 0,'-16'-7'13'16,"16"-5"-10"-16,12 1 1 0,15 6 10 16,6-7 9-16,10-3 0 0,5-2 0 15,8-8-13 1,10-2-7-16,1 1-1 0,4-1-1 0,2 2 1 0,-6 6-1 0,-7-1 1 15,-3 3-7-15,-7-1 1 0,-4-5 1 16</inkml:trace>
  <inkml:trace contextRef="#ctx0" brushRef="#br0" timeOffset="25214.22">30434 13906 229 0,'10'-16'7'0,"-1"-5"-4"0,-2 5 1 0,2 11 4 15,-2-6 17-15,4 6 13 0,-4-4-3 0,2-4-1 0,-4 6-12 0,0-1-6 0,-5 8 2 0,-1 5 0 0,-7 14-7 0,-4 13-10 0,-4 14 14 0,-5 13 1 0,-15 10 0 0,-6-4 6 0,-6 3-8 0,-10-1 0 16,-3-5 1-16,-9 7-3 15,-5 4-6-15,6 12-3 0,-4 14 0 16,10 11 0-16,-1-6 1 0,-2-10-1 16,10-19 0-16,1-19 0 0,7-8 0 0,7-9 1 15,4-5 0-15,7-6-1 0,8-1 1 16,5-8-2-16,3-3-1 0,5-3 1 16,7-4 0-16,2-6 0 0,5-5-9 15,8-5-8-15,1-2-15 0,4-3-6 0,5 0-3 16,-4 3-3-16,8 5 43 0,-3 4-7 15</inkml:trace>
  <inkml:trace contextRef="#ctx0" brushRef="#br0" timeOffset="29473.43">27820 10967 125 0,'16'-12'4'16,"-2"6"-4"-16,-1 6 0 0,-4 2 5 0,-6 7 18 0,-1-2 7 0,2 5 1 0,1 1 0 0,0 1-18 0,-3-2-3 0,-2 4 0 0,0-2-1 0,0 1-3 0,2-3-3 15,-2-3 0-15,2 2 1 0,-2-8 2 0,0-1 0 0,0-2 3 0,0 0 4 16,0 0 0-16,0 0 1 0,-6-2-4 16,1 0-5-16,-2 1-3 0,3-3 0 15,-1-3-1-15,-2 3 0 0,2-5 0 0,-3 2 0 16,5-5 0-16,-2 0 0 0,-1-4-1 15,5 0 1-15,-3 0-1 0,0 2 1 16,1-1-1-16,1 1 0 0,0 2 0 16,1 5 0-16,-3-2 0 0,2 4 0 15,-3-3 0-15,3 5 0 0,0-6 0 16,2 4 0-16,0-4 0 0,0 2 1 16,0 0-1-16,0 1 0 0,0 3 0 15,0 3-1-15,0 3 1 0,-3 12-2 16,-6 8 0-16,0 3 0 0,-10 8 0 0,-3 0 0 15,-10 4 1-15,-5-2 1 0,-3 5-1 16,-1 3 1-16,2 2 0 0,3 13 0 16,3 11 0-16,-4 15 0 0,3 16 0 15,-9 0 0-15,3-8 0 0,1-10 0 16,-2-11 0-16,0 3 0 0,-1 5 0 16,6 8 0-16,-1 17 0 0,9 3 1 0,3-7 0 15,7-14 0-15,11-24 0 0,0-18 2 16,5-13 0-16,4-11 0 0,3-7 1 15,2-5 0-15,0-6-6 0,0-3 7 16,2-5-5-16</inkml:trace>
  <inkml:trace contextRef="#ctx0" brushRef="#br0" timeOffset="51383.16">29032 15536 383 0,'20'-16'13'16,"-6"0"-8"-16,-4 18-3 0,-6 28-2 0,-9 4 11 0,-6 7 3 0,-7 3 5 0,-1-3 12 0,-1 3-11 0,-3-5-4 0,6-5-1 0,-5-1-12 0,3 1-1 0,3-1 0 0,4 1-1 0,3 3 0 0,0-3 1 15,7 3 0-15,2-3-1 0,2 5 1 16,1-7 0-16,8-2 3 0,1-5-13 16,4-9-10-16,9-15-11 0,7-6-16 15,9-18 220-15,8-9-132 0</inkml:trace>
  <inkml:trace contextRef="#ctx0" brushRef="#br0" timeOffset="51596.42">29526 15621 326 0,'-24'13'11'16,"-1"13"-8"-16,7 10-2 16,2 6 20-16,4-12 6 0,1-1-1 0,8-3 3 15,1-5-11-15,4 2-3 0,7 0 0 0,3 2-1 16,-1 2-13-16,1 1 0 0,0 1 0 16,3-3 0-16,-7-1 0 0,-2 0 1 15,-5 0-2-15,1-6 1 0,-2 2 1 16,-2-3-1-16,-3-2 0 0,-4-4 2 0,-5-6-12 15,-2-5-10-15,0-4-10 0,-7-11 18 16,2-11 2-16</inkml:trace>
  <inkml:trace contextRef="#ctx0" brushRef="#br0" timeOffset="51714.66">29445 15525 301 0,'51'-37'11'0,"3"11"-7"16,0 13 0-16,1 13 11 0,-12-1-11 15</inkml:trace>
  <inkml:trace contextRef="#ctx0" brushRef="#br0" timeOffset="54701.65">28901 16604 279 0,'5'-21'10'0,"1"3"-7"15,3 4 1-15,-6 0 1 0,4 0-1 0,-3 2 1 0,-2-1 0 0,-1 4 1 0,-1-1 9 0,0 4 0 0,0-1 0 0,0 4-2 0,0-4-11 0,0 3 0 0,0 1-1 0,2-1 1 0,0-1-1 16,3 1 0-16,-3 2 0 16,1-5 0-16,1 4 0 0,1-1 1 15,1-1-2-15,-5 1 2 0,5 1-1 0,-3 1 0 16,-1 0-1-16,-2 2 1 0,2 0-1 15,-2-2 1-15,0 2-1 0,0-1 1 16,0 1-1-16,0 0 0 0,0 0 0 16,7-4 1-16,-5-1-1 0,-1 0 0 15,1-4 1-15,-2 7-1 0,2-2 0 16,-2 4 0-16,0 0 0 0,0 0 0 0,0 0 0 16,-2 0 1-16,2 4-1 0,-2-1 0 15,-1 6 1-15,-1-2-1 0,3-1-2 16,1-5-10-16,-2 5 8 0</inkml:trace>
  <inkml:trace contextRef="#ctx0" brushRef="#br0" timeOffset="55562.04">29004 16473 299 0,'-20'-14'10'0,"3"9"7"0,-1 7 2 0,-2 10 2 0,-3 11 9 0,-5 5-11 0,-7 4-3 0,-3 2 8 0,-4 3-4 0,-2-1-4 0,1 4-1 0,-5 1-4 0,-3 0-5 0,1 1 0 15,-5 4 2-15,6 0 1 0,-1 2-2 0,13 4 0 0,1-6-2 16,5 2-3-16,0-4 0 0,-2-5 0 16,4-7-1-16,6-2 0 0,4-5 1 15,-1-1-1-15,12-6 1 0,-3-7-9 16,6-8-7-16,-1-3-12 0,3-10-9 16,3 3-4-16,-2-4 14 0,-2 0 11 15</inkml:trace>
  <inkml:trace contextRef="#ctx0" brushRef="#br0" timeOffset="56110.15">28015 17437 315 0,'-9'18'16'0,"1"-27"10"0,0 0-8 0,-2 7 8 0,8-26-18 0,-10 35-2 0,-3 14 10 15,1 4 3-15,0 2-1 0,-2 8 0 0,2-1-9 0,2 7 0 0,1-1 0 0,0 6 1 0,1-1-6 0,6 3-1 0,1-1-1 31,3-1 0-31,3-1-1 16,1-5 1-16,5-4-1 0,-2-8 1 0,5-8 0 0,-1-1-7 0,1-6-14 0,-1-5-14 0,3-6 16 0</inkml:trace>
  <inkml:trace contextRef="#ctx0" brushRef="#br0" timeOffset="56564.88">28153 17515 361 0,'-16'-9'14'0,"4"-7"-7"16,12 2-3-16,7 3 2 0,9 3 2 15,4 1 2-15,10-4-2 0,5 4-1 16,4-2-4-16,5 4-1 0,-5-2-1 0,-7 3 0 16,0 4 0-16,-5 0 0 0,-1 4-1 0,-11 6 1 15,-10 1 1-15,-7 3 1 0,-12 2 4 16,-6 2 2-16,-10-2 2 0,-3 1 0 15,-5 5 2-15,5-6-1 16,-3 1 0-16,3-3 0 0,4 2-3 0,-1 0-1 16,7 0 0-16,13 0-1 0,2-2-2 15,8 1-1-15,11-3-1 0,5 0-1 16,11 1 0-16,4 1-1 0,8-2 1 0,4 1-1 16,-8-3 0-16,3 3 0 15,-3-1 0-15,-5 4 0 0,-5 5-1 0,-9-1 1 16,-13 5-1-16,-4-2 1 0,-13 1 2 15,-6 5 2-15,-8-3 4 0,-11-3 4 16,-4-3-1-16,-1-4-2 0,-6-2-5 16,-6 2-2-16,-1 2-2 0,-3 5 1 15,5-4-1-15,3-3-1 0,8 0 1 16,9-5 0-16,3-1 2 0,7-6-14 16,5-4-13-16,8-9-17 0,3-7-16 0,7-7 33 15</inkml:trace>
</inkml:ink>
</file>

<file path=ppt/ink/ink6.xml><?xml version="1.0" encoding="utf-8"?>
<inkml:ink xmlns:inkml="http://www.w3.org/2003/InkML">
  <inkml:definitions>
    <inkml:context xml:id="ctx0">
      <inkml:inkSource xml:id="inkSrc0">
        <inkml:traceFormat>
          <inkml:channel name="X" type="integer" max="12072" units="cm"/>
          <inkml:channel name="Y" type="integer" max="7544"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5-09-22T05:10:18.420"/>
    </inkml:context>
    <inkml:brush xml:id="br0">
      <inkml:brushProperty name="width" value="0.05292" units="cm"/>
      <inkml:brushProperty name="height" value="0.05292" units="cm"/>
      <inkml:brushProperty name="color" value="#FF0000"/>
    </inkml:brush>
  </inkml:definitions>
  <inkml:trace contextRef="#ctx0" brushRef="#br0">7949 10837 0,'0'0'0,"0"0"16,0 0-16,-133-9 0,62 31 0,-27 44 0,-26 58 15,-133 319-15,129-168 16,26 13-16,0 9 0,36-45 0,13-17 0,26-22 0,27-213 0,0 0 0,0 0 0,0 0 0,0 0 0,0 0 0,0 0 0,-18 199 0,18-199 0,0 0 0,0 0 0,0 0 0,0 0 0,0 0 0,-9 168 0,9-168 0,0 0 0,0 0 0,0 0 0,0 0 0,0 138 0,0-138 0,0 0 0,0 0 0,0 0 0,9 137 0,-9-137 0,0 0 0,0 0 0,18 142 0,-18-142 0,0 0 0,27 124 0,-27-124 0,17 115 0,10-22 0,-1-13 15,1-14 1,-9-4-16,-1-13 16,1-5-16,-9-4 15,-5-9-15,10 0 16,-5-9-16,-1-4 16,-8 0-16,0 0 15,0-1-15,0 1 16,-8 4-16,8 5 15,-9 4-15,-5 4 16,10 5-16,-5 9 16,-9 4-16,1 5 15,-10-5-15,9 4 16,-8 10-16,-18 26 16,-27 26-16</inkml:trace>
  <inkml:trace contextRef="#ctx0" brushRef="#br0" timeOffset="639.66">10659 7523 0,'0'0'0,"0"0"0,0 0 16,0 0-16,0 0 16,0 0-16,0 0 15,0 0-15,0 0 16,27-133-16,-9 102 15,8 0-15,1-5 16,-5-3-16,18-1 16,-9 4-16,9 5 15,-5 5-15,1-1 16,8 5-16,0 0 16,1-5-16,-1 1 15,0 3-15,9 1 16,-17 0-16,8 4 15,0 1-15,-8-1 16,-14 5 0,0 4-16,-4 0 15,-1 0-15,1 0 16,-9 5-16,0-1 16,-9 1-16,9 0 15,-9-1-15,9 1 16,-9-1-16,4 1 15,-4-1-15,13 1 16,-13 0-16,9-1 16,-9 1-16,9-1 15,-9 1-15,0 4 16,9 0-16,-9 0 16</inkml:trace>
</inkml:ink>
</file>

<file path=ppt/ink/ink7.xml><?xml version="1.0" encoding="utf-8"?>
<inkml:ink xmlns:inkml="http://www.w3.org/2003/InkML">
  <inkml:definitions>
    <inkml:context xml:id="ctx0">
      <inkml:inkSource xml:id="inkSrc0">
        <inkml:traceFormat>
          <inkml:channel name="X" type="integer" max="12072" units="cm"/>
          <inkml:channel name="Y" type="integer" max="7544"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5-09-29T04:42:42.870"/>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0182" units="cm"/>
          <inkml:channel name="Y" type="integer" max="18864" units="cm"/>
          <inkml:channel name="F" type="integer" max="4095" units="dev"/>
          <inkml:channel name="T" type="integer" max="2.14748E9" units="dev"/>
        </inkml:traceFormat>
        <inkml:channelProperties>
          <inkml:channelProperty channel="X" name="resolution" value="1000.06628" units="1/cm"/>
          <inkml:channelProperty channel="Y" name="resolution" value="1000.2121" units="1/cm"/>
          <inkml:channelProperty channel="F" name="resolution" value="0" units="1/dev"/>
          <inkml:channelProperty channel="T" name="resolution" value="1" units="1/dev"/>
        </inkml:channelProperties>
      </inkml:inkSource>
      <inkml:timestamp xml:id="ts1" timeString="2025-09-29T04:42:43.537"/>
    </inkml:context>
  </inkml:definitions>
  <inkml:trace contextRef="#ctx0" brushRef="#br0">24741 17566 0,'0'0'0,"0"0"0,0 0 0,0 0 0,0 0 0,0 0 0,0 0 16,0 0-16</inkml:trace>
  <inkml:trace contextRef="#ctx1" brushRef="#br0">16093 1992 295 0,'7'-46'29'0,"-10"-11"35"0,3 5-32 0,-11 15 23 0,-13 2 1 0,-17 21 6 16,-14 10 0-16,-12 32-21 0,-4 26-9 0,-7 38-17 0,2 16-3 0,1 28-4 0,4 11-1 0,16 38-1 0,18 1 1 47,28-2-3-47,22-11-1 0,43-34-2 0,17-8 0 0,30-21 2 0,14-15 0 0,28-43 2 0,0-29 1 0,-3-62 10 0,-9-29 13 0,-23-59 12 16,0-31 6-16,-25-10-8 0,-15-39-11 15,-29 17-3-15,-23-5 9 0,-16 0 7 16,-9 16 12-16,-25 7-2 0,-14 22-10 0,-15 31-10 15,-1 50-16-15,-8 30-14 0,-5 25-6 16,-17 24-1-16,-20 26 6 0,-17 31-43 16,-13 34-23-16,8 30-43 15,8 15-56-15,14 1 2 0,6-13 89 0</inkml:trace>
  <inkml:trace contextRef="#ctx0" brushRef="#br0" timeOffset="1779.66">24404 16937 0</inkml:trace>
  <inkml:trace contextRef="#ctx1" brushRef="#br0" timeOffset="2490.39">15831 2484 391 0,'-14'2'28'0,"0"-4"2"0,3-5-2 0,4 3-12 0,-2 3-5 0,6-6 3 0,1 3 1 0,4-3-1 0,7-4-1 15,12-3-7-15,7 0-1 16,4 2-3-16,5 5 0 16,-14 1-1-16,-1 3 0 15,-21 3 2-15,1 0 2 16,-5 3 5-16,-8 3 2 0,-3 4 1 15,3 10-1-15,8 12-4 16,-3 10-1-16,1 18 1 16,1 2 1-1,-4 11 6-15,-10-2 2 0,0-13 0 16,-8 1 2-16,4-15-5 0,-3 4-1 16,6-4-2-16,0-7-2 0,8 1-1 15,2-7-3-15,7-4-2 0,2-4 1 0,2 2-2 16,5-9 0-16,4-2 2 0,12-7-1 15,7-10 0-15,9-6-1 0,10-11-2 16,10-3-19-16,7-5-28 0,-3-1-27 16,-10-4-15-16,-3-6-79 0,-6-7 112 15</inkml:trace>
  <inkml:trace contextRef="#ctx1" brushRef="#br0" timeOffset="2715.42">16370 2498 497 0,'-14'-10'48'0,"-17"13"16"16,3 22-8-16,-2 35-22 15,2 15-9-15,14 11-12 16,10 1 0-16,18-18-4 16,16-14-2-16,15-23 0 15,8-16 2-15,10-32 7 0,10-16 6 16,3-47 5-16,-5-15 3 16,-28-30-7-1,-27 3-2-15,-46 24-9 0,-25 24-5 16,-29 55-7-16,-10 29-1 15,-21 60-55-15,-7 37-35 16,-4 51 52-16</inkml:trace>
  <inkml:trace contextRef="#ctx1" brushRef="#br0" timeOffset="3016.01">15840 3799 594 0,'16'-20'76'0,"-16"10"28"15,-9 17-10-15,-26 28-18 16,-17 22-20-16,-24 42 1 15,-12 20 3-15,-24 30-19 0,-3 1-9 16,5-6-20-16,0-11-6 16,14-9-21-16,20 3-42 15,21-12-144-15,4-19 131 16</inkml:trace>
  <inkml:trace contextRef="#ctx1" brushRef="#br0" timeOffset="3815.08">14311 5484 428 0,'-18'-8'49'0,"-22"-4"28"0,-5 7 3 0,-4 15-20 0,-6 19-14 0,-9 49-12 0,-2 40-6 0,3 61-3 0,-1 25-1 0,21 35-15 0,20-8-3 16,38-33-1-16,22-17 0 16,44-63 0-16,17-31 0 15,50-48 0-15,23-30-1 16,25-53 1-16,-4-32-1 15,-13-80 2-15,-15-23 0 16,-47-37 2-16,-16-20 14 16,-78-7 19-16,-37 11 23 15,-75 41 30-15,-19 33-7 16,-5 86-19-16,-9 29-26 0,23 32-35 0,1 18-7 16,-3 11-2-16,5 12-2 0,-3 13-12 15,7 12-49-15,12 7-47 0,17 10-53 16,20 13-28-16,15 8 112 0</inkml:trace>
  <inkml:trace contextRef="#ctx1" brushRef="#br0" timeOffset="5599.5">14274 6111 316 0,'2'-20'36'0,"-1"1"12"0,-1 3 19 0,-3 0 1 0,-4 2 5 0,0 3 4 0,-4 13-19 0,-1 14-15 0,-3 26-26 0,3 13-7 0,1 27 7 16,-3 5 4-16,4 12 1 16,-1 7 0-16,11-1-11 0,-2-11-3 15,4-15-4-15,7-17 1 16,-2-25-1-16,5-14 1 15,-1-26-45-15,0-17-34 16,-1-34-34-16,3-19 47 0</inkml:trace>
  <inkml:trace contextRef="#ctx1" brushRef="#br0" timeOffset="6005.36">14548 6224 377 0,'6'-16'31'0,"-8"6"21"16,-2 1 4-16,-6 10-10 15,-4 15-9-15,-6 25-20 16,2 7 0-16,10 19-1 0,2 6 0 16,19 0-3-16,13-10-4 15,15-11-3-15,3-20-1 16,11-34 4-16,-2-26 3 16,16-33 1-16,-12-15 18 15,-16-11 14-15,-11-3 11 16,-60 7 8-16,-11 3-14 15,-23 20-18-15,-15 15-9 0,8 40-16 16,-2 14-6-16,11 37-1 16,2 16-61-16,21 4-51 15,9 15-24-15,10-10 53 16</inkml:trace>
  <inkml:trace contextRef="#ctx1" brushRef="#br0" timeOffset="6431.68">14074 7367 478 0,'-2'-13'55'0,"-5"8"12"0,1 19-6 16,-6 22-5-16,-14 42 0 0,-8 21 7 0,-26 29 25 0,-24 13-3 0,-29 22-17 16,-8 9-10-16,-11 9-29 15,6-6-8-15,19-26-11 16,10-13-2-16,23-24-2 16,6-13 4-16,24-40-104 0,12-29-70 15,18-66 96-15</inkml:trace>
  <inkml:trace contextRef="#ctx1" brushRef="#br0" timeOffset="7649.83">12973 9397 406 0,'-10'-17'27'0,"-10"-7"7"0,-4 7 3 0,-7 8 10 0,-8 12-4 0,-10 20-6 0,-8 16-4 0,0 20-13 0,8 8-4 0,19 6 1 16,17 1-2-16,38-8-1 15,25-1-2-15,44-4-5 0,5-8-1 16,9-4 0 0,-5-6-1-16,-27 1 0 0,-9 1-1 15,-39 2 28-15,-22 10 7 16,-42 0 13-16,-19-1 7 16,-24-4-25-16,-5-13-4 15,1-25-8-15,11-14-6 16,24-21-7-16,19-15-3 0,31 1-6 0,14-8 0 15,14-8 1-15,9-2-1 16,7-15 1-16,0-4 0 0,-1-6 0 16,-1-5 0-16,-5-1 1 0,-9 12-1 0,-11 1 1 15,-6 7 0-15,-11 6 0 0,-9-1 2 16,-16 2-1-16,-8-12-1 0,-9-5 1 16,-8 3-2-16,-9 5 11 0,-3 12 4 0,0 13 2 15,-6 9 0-15,6 12-10 0,1 12-5 16,6 11-3-16,5 17-1 0,8 15-4 15,6 20 1-15,4 18 1 0,3 19 0 16,3 12 3-16,2 17-1 0,5 24 1 16,4 20 0-16,11 8 1 0,8 1-1 0,13-23 1 15,8-22 0-15,8-5-2 0,4-16-1 16,16-16-3-16,18-19-2 0,28-25 2 16,10-27 2-16,10-23 3 0,3-32 2 15,-9-26 1-15,-3-25 0 0,1-18 2 16,0-12 0-16,-15-12 1 0,-26-6 0 15,-25-21 2-15,-35-8 16 0,-32-4 10 16,-17 6 13-16,-30 6 4 0,-13 7-13 16,-14 16-5-16,-3 20-8 0,8 33-5 0,10 32-10 15,4 23-9-15,1 23-6 0,3 15 2 16,3 21-59-16,8 12-55 0,12 12-107 16,9 9 120-16</inkml:trace>
  <inkml:trace contextRef="#ctx1" brushRef="#br0" timeOffset="9585.21">16942 2396 282 0,'-21'5'30'0,"3"-5"12"0,4-5-4 0,3-3 2 0,2 5-9 0,-8 3-5 0,-1 0 1 0,0 5 2 16,-1 6 2-16,-2-1-3 15,6 3 2-15,1 3-5 16,0 0-4-16,10-2-7 16,3 0 2-16,2-1 2 15,3 1 2-15,7 0-3 16,1 4-2-16,4 8-4 16,3 8 1-16,12 10-1 15,6 4 0-15,11 7-2 16,-4 0 0-16,13-4-3 15,3-1-1-15,-3-13-2 0,5 0 0 16,-9-8-1-16,5 1-1 0,2 0 2 16,13 0-2-16,9 7 1 0,8 6 0 15,4 4-2-15,-4 7 2 0,-3 4-2 16,-9 2 0-16,16 6 1 0,-14-1 0 0,1-3-1 16,9-3 1-16,-5-4-1 0,15-6 0 15,2-1 0-15,-1-7 0 0,-8 2 0 16,8 4 0-16,-9 1 1 0,7 5-1 15,9 9 0-15,2 9 1 0,1 5-1 16,-6-7 0-16,-11-3 2 0,-6-6-2 16,1-7 1-16,3 1 2 0,6-10-1 15,3 0 1-15,-11-3 1 0,-5-4 1 16,-12 2-1-16,-13-7 2 0,-7 0 0 0,-10-4 0 16,-10-1-1-16,-6-2-2 0,-6-8 0 15,-1-2-1-15,-5-10 0 0,-6 0 1 16,2-5 0-16,-9-5 0 0,-2-2-8 0,0-6-30 15,-7-4-34-15,-8-6-42 0,-8-8 59 16</inkml:trace>
  <inkml:trace contextRef="#ctx1" brushRef="#br0" timeOffset="13864.73">21316 4768 309 0,'2'-16'11'0,"5"3"-9"0,-3 3 0 0,-2 3 0 0,-1 0 0 0,-1 0 5 16,0-2 5-16,-5 0 10 0,-2-4 3 0,-5 1-1 0,-4 1-6 0,-2 6-7 15,-9 5-5-15,-5 4-1 16,-10 6 19-16,-15 6 2 15,-3 7 12-15,-2 11 8 16,-4 10-18-16,-8 29-2 16,0 15-11-16,4 26-8 15,10-1-3-15,34-6-1 16,10-5-2-16,16-4 0 16,7 6-1-16,7-1-1 0,7 10 1 15,4-13 0-15,16-10 0 0,10-9 0 16,4-17 1-16,5-7 0 0,-3-13 1 0,-2-12-1 15,9-7 1-15,3-13 1 0,4-12 0 16,2-14 1-16,-1-14 0 0,1-15 10 16,3-17 9-16,2-20 6 0,3-19 9 15,-6-21 1-15,-20-10-6 0,-13 1-6 16,-20-2-7-16,-10-11-4 0,-12-10 0 16,-7-8 5-16,-18 15 2 0,-9 30-1 15,-13 28-5-15,-7 29-8 0,-9 13-7 16,-3 17-2-16,-1 17-3 0,-4 13-1 15,5 19 0-15,-6 11 3 0,-4 11-21 16,-1 6-29-16,8 13-37 0,16 7-33 16,11 17 1-16,10 11 64 0</inkml:trace>
  <inkml:trace contextRef="#ctx1" brushRef="#br0" timeOffset="14785.45">21224 5213 303 0,'0'-9'32'0,"-5"-2"28"0,0 6-12 0,-4 3 12 0,3 2-4 0,-2 16-7 0,1 9-5 0,-2 12-10 0,3 13-2 0,-3 3-10 0,6 3-1 0,-1 10-9 16,-3-2-3-16,6 10-3 16,-3 8-2-16,2 1-1 15,0-5 1-15,4-11 0 16,2-7 8-16,-1-22-66 16,4-5-28-16,-1-17 46 15</inkml:trace>
  <inkml:trace contextRef="#ctx1" brushRef="#br0" timeOffset="15351.05">12665 10735 383 0,'16'-14'13'0,"-7"-4"-8"0,-2 2-2 0,-3 4 0 0,-3 5 0 15,-1-2-2-15,0 0 1 0,0 3-1 0,0 6-1 0,9-8 0 0,-3 4 1 0,2 2-5 0,-2 1 75 16,-6 1-51-16</inkml:trace>
  <inkml:trace contextRef="#ctx1" brushRef="#br0" timeOffset="15780.92">12679 10770 315 0,'7'-5'27'0,"-8"3"28"0,-5 2-23 0,-4 2 13 15,-6 5-5-15,-9 14-8 0,2 17 10 16,-11 16-4-16,1 14 4 16,-10 15 7-16,-5 6-5 0,-21 26-6 15,-16 25-2 1,-39 25 0-16,-19 12-1 15,-12-2-3-15,7-8-1 0,38-15-15 16,16-10-6-16,19-31-3 16,8-22-2-16,10-43-1 15,15-18-3-15,40-28-60 16,-3 2-21-16,40-18-52 16,20-3 59-16</inkml:trace>
  <inkml:trace contextRef="#ctx1" brushRef="#br0" timeOffset="16155.32">11707 12301 449 0,'-52'25'16'0,"17"-2"-5"0,5 9 12 16,3-4 2-16,4 6 6 0,5 10 6 15,4 2-10-15,2 11-1 16,5-6-4-16,-2-10-14 16,7 0 0-16,0-4 0 15,4-5-1-15,11-6-2 16,4-3 0-16,22-1-1 16,7-5-1-16,15 6 1 15,4 0-1-15,-8 4 0 16,-9 3 1-16,-29 7 21 15,-17 2 5-15,-36 18 3 16,-19 1 2-16,-23 17-23 16,-2 1-6-16,12-14-1 0,3 0-2 15,11-23-3-15,1-9-18 0,-4-12-16 16,12-6-14-16,11-10-20 0,15-9-8 16,17-18-2-16,10-16 38 0</inkml:trace>
  <inkml:trace contextRef="#ctx1" brushRef="#br0" timeOffset="16547.4">11505 12326 448 0,'-13'-52'36'0,"-19"3"21"15,-8 3-20-15,-21 10 14 16,-4 15-7-16,1 12-15 16,2 11 0-16,5 33-15 15,4 19-6-15,7 45-4 16,5 16-1-16,15 37-1 15,15 13 2-15,15 35 3 16,10 11 2-16,20 14 3 16,17-2 0-16,27-28 0 15,9-25-1-15,15-46-2 16,-4-35-2-16,1-71-1 16,7-27 1-16,17-78 1 15,17-37-1-15,-6-55 1 16,-6-35 5-16,-54 12 3 0,-21 0 1 15,-42 39-1-15,-23 17-5 0,-26 17 10 16,-22 3 4-16,-27 8 2 0,-12 15 4 16,-12 16-12-16,-1 29-2 0,11 27 0 0,9 26-8 15,1 16-1-15,1 22-5 0,-4 13-3 16,4 6 0-16,14 3-1 0,17 1 2 16,18-1-33-16,17-10-53 0,15-1-40 0,14-12-29 15,20-7 82-15</inkml:trace>
  <inkml:trace contextRef="#ctx1" brushRef="#br0" timeOffset="17097.71">13540 10519 466 0,'-3'-11'17'0,"5"2"-10"0,14 6 0 0,8 17 20 0,8 14 7 0,0 38 20 0,9 24 14 0,5 34-13 15,5 9 0-15,8 7-22 16,-1-4-12-16,-3 3-9 16,-3-17-5-16,-8-16-1 15,-7-23 1-15,-16-37-1 16,1-8 1-16,-10-33-7 15,-3-9-31-15,0-26 109 16,-9-18-71-16</inkml:trace>
  <inkml:trace contextRef="#ctx1" brushRef="#br0" timeOffset="20414.14">14795 11936 285 0,'-4'2'11'0,"-1"-2"-2"0,1 0 10 0,3-5 1 0,-3-6 7 0,0-7 9 0,3-7-2 0,-13 1 16 0,-8 1 0 0,-13 1 0 15,-8 6-8-15,-3 18-18 16,-7 10-6-16,9 31-11 16,12 15-6-16,21 31-1 15,10 12 1-15,25 12 0 16,6-10-1-16,15-21 1 15,13-22-1-15,-1-44 2 16,1-18 0-16,1-48 1 16,-13-15 1-16,-11-27 0 15,-15-6 3-15,-20 15 21 0,0 10 1 16,-2 24 1-16,-1 6 7 0,3 8-17 16,0 14 0-16,0 8 1 0,1 13-10 15,-1 14-5-15,0 17-4 0,0 16-2 0,2 19-1 16,5 10 1-16,6 18 1 0,8 9 1 15,0 0-1-15,7-1 1 0,4-6-2 16,4 1 2-16,-1 1 4 0,2-10-23 16,-8-1-7-16,-10-16-21 0,-6-16-23 15,-12-21 4-15,-6-24-4 0,-6-22 9 16,-6-27 11-16,-8-16 11 0,-2-12 14 16,-6-22 9-16,-12-15 8 0,-6-20 5 0,8-23 2 15,-17-9 9-15,0 5 6 0,-7 11 13 16,-22 25 15-16,13 25 6 0,1 20 6 15,5 26-12-15,6 19 5 0,9 27-15 16,9 25-10-16,9 28-3 0,14 17-22 0,14 29-2 16,11 21 0-16,17 29 1 0,20 14 1 15,16 12 1-15,16-2 1 0,5-3 0 16,7-3 0-16,-1-26-1 0,15-21 0 16,-3-31 1-16,14-35 1 0,18-20 2 15,0-33 1-15,5-20 1 0,-20-37 0 16,-24-23 2-16,-28-35 7 0,-8-19 16 0,-19-14 21 15,-18-15 10-15,-23-14 3 0,-21-15-19 16,-19-8-3-16,-33 6-2 0,-26 8 3 16,-23 13 5-16,-13 27-9 0,10 26-11 15,17 42-9-15,14 47-10 0,7 39-11 16,-5 38-4-16,4 42-2 0,1 26-38 16,15 21-52-16,13 9-90 0,14 11-210 15,15 17 272-15</inkml:trace>
  <inkml:trace contextRef="#ctx1" brushRef="#br0" timeOffset="27097.38">10472 13777 229 0,'-16'-32'29'0,"-9"11"14"0,-3 17 2 0,-6 20-14 0,-3 12-8 0,3 40-8 15,-3 10-1-15,17 21 0 0,8 5 1 0,16-3 2 0,19-8 0 16,24-19-4-16,8-8-1 15,22-36 0-15,2-16 1 16,-6-28 1-16,0-18 0 0,-24-27-1 16,-5-8-2-16,-15-23 0 15,-11-11 3-15,-20-25 1 16,-11-3-1-16,-22 6-1 16,-13 17-1-16,-23 33-1 15,-10 20-1-15,8 39-1 16,9 16-3-16,22 26-5 0,10 20-1 15,11 16-5-15,14 17-9 0,15 18-17 0,28 10-17 16,10-3-8-16,14-7-1 0,2-21 31 16</inkml:trace>
  <inkml:trace contextRef="#ctx0" brushRef="#br0" timeOffset="28773.62">16196 13264 0,'0'-172'0</inkml:trace>
  <inkml:trace contextRef="#ctx1" brushRef="#br0" timeOffset="28363.35">16368 13205 227 0,'2'-20'38'0,"-2"2"-19"0,-4 6 17 0,-5 1 3 0,1 18 3 0,-5 9-11 0,-10 25-1 0,4 12-2 0,-8 27-4 16,6 0-3-16,10 7-8 15,9-4-2-15,18-9-6 16,13-1-1-16,13-18-2 16,6-11 0-16,10-30-1 15,8-17 0-15,0-35 1 16,6-9 0-16,-15-24 0 16,-15-5 9-16,-42-13 8 15,-26-10 5-15,-43-15 7 16,-18-3-5-16,7 24-5 0,-3 18 1 15,10 50-8-15,1 22-3 0,-3 26-7 16,-1 25-5-16,7 21-9 0,9 5-14 0,14 11-20 16,16-9-15-16,15-5-10 0,15-5 36 15</inkml:trace>
  <inkml:trace contextRef="#ctx1" brushRef="#br0" timeOffset="30680.46">10493 11054 195 0,'9'0'11'0,"-25"0"-4"0,-18 12 11 0,11 2-13 0,-2 1-2 0,11 0-1 0,4 8 1 0,4 2-1 0,1 7-1 0,-6 4-1 0,3 11 0 0,4 17 0 16,4 16 1-16,0 17 1 0,4 4 0 0,1-12 0 16,2-18 0-16,4-20 0 0,-1-8 1 15,1-8 0-15,-4-8 2 0,-4-6 0 0,-1 4-1 16,0-7 0-16,9 5 1 0,-6-6-1 16,4 1 2-16,0-2-1 0,0 0 2 15,3-4 0-15,11-1-6 0,0-9 1 16</inkml:trace>
  <inkml:trace contextRef="#ctx1" brushRef="#br0" timeOffset="31296.25">14919 10664 192 0,'-4'-5'-2'0,"-5"44"-12"0,6 23 1 0,1 10 8 0,-10 1 0 15,-8-6 2-15,-14-8 2 0,-1-10 1 0,3-4 1 0,9-1 1 0,7 0 2 0,4 2 2 0,-1 2 1 0,5-4 1 0,-3-5 0 0,-3-3 2 0,3-10 1 0,6-4-1 0,-4 2-1 16,5-2 0-16,-1 3-2 0,3-6 2 0,-3 4 2 16,3-9 3-16,2-3 9 0,-3-8-13 15</inkml:trace>
  <inkml:trace contextRef="#ctx1" brushRef="#br0" timeOffset="35914.11">10886 8398 348 0,'23'-128'24'0,"2"10"-5"0,-2 19 3 0,-7 47 4 0,-3 15-10 0,-10 23 2 0,-3 10-2 15,-9 17 0-15,-7 11 0 0,-7 31-1 16,-5 32-1-16,-15 53-5 16,-1 11-2-16,-14 12-3 15,-1-4-2-15,2 15-1 16,8 1 0-16,3-15 1 15,5-24 0-15,2-62 3 16,0-17 3-16,9-25 5 16,11-7 4-16,4-20-2 15,3-7-2-15,12-14-7 16,-2-7-1-16,4-3-6 0,12-8-13 16,2 1-18-16,4-3-18 0,-1-5 102 15,1-6-52-15</inkml:trace>
  <inkml:trace contextRef="#ctx1" brushRef="#br0" timeOffset="38864.14">11145 8743 291 0,'-16'-12'23'0,"16"7"8"0,-2-4 3 0,16 4-16 0,13-4-3 0,12 3-10 0,20-2-1 15,20 2-2-15,-4-3 0 0,-1 4-1 16,-3-6 0-16,-20 1 0 16,1 3 0-16,-6-4 1 15,-4 4-1-15,1-2 1 16,-2 2-1-16,-11-2 0 16,-2 4 1-16,-16-2 1 15,-10 7 1-15,0-2 1 16,-4 0-2-16,-10 6-1 15,5 5-2-15,-2 0 1 16,4 3-1-16,-1 0-7 0,4 2-11 16,2 1 120-16,0-6-79 0</inkml:trace>
  <inkml:trace contextRef="#ctx1" brushRef="#br0" timeOffset="39331.08">12550 7934 274 0,'18'-14'30'0,"-20"1"32"0,-3 8-31 0,-4 21-5 0,-4 16-6 0,-3 32-10 0,-1 22-1 0,-10 49-5 15,-3 0-1-15,-9 1-1 16,0-17 0-16,-7-34 0 16,2-4-2-16,10 11 1 15,7 1-2-15,22 4-14 16,7-15 319-16,14-35-206 15</inkml:trace>
  <inkml:trace contextRef="#ctx1" brushRef="#br0" timeOffset="41450.58">14763 9799 343 0,'-25'-51'11'0,"0"32"-4"16,-3 11 1-16,-15 31 6 0,-3 25 4 0,-7 44 0 0,5 9 0 0,16-8-7 0,8-5-5 0,11-31-3 0,10-8 0 0,3 3 0 0,9-8 2 0,10-1 1 15,8-8-1-15,8-7 0 0,15-5-2 16,3-12 0-16,12-11 0 0,12-18 1 0,-15-6-1 16,-8-15 6-16,0-6 7 0,-19-8 1 15,15 0 0-15,-1-14-5 0,-3-25-5 16,4-31 0-16,-8-11 3 0,-8 3 2 16,-13 19 0-16,-14 38-4 0,-17 26-3 15,-19 21-2-15,-15 18-1 0,-20 18-1 16,-17 16 2-16,-13 21-22 0,-23 23-20 15,-23 36 23-15</inkml:trace>
  <inkml:trace contextRef="#ctx1" brushRef="#br0" timeOffset="46229.2">12185 5487 345 0,'44'-25'11'0,"18"6"-8"0,11-1-2 0,14 11 0 0,7 1-1 0,5 8 0 0,0 5 0 0,-26 13 0 15,-17 1 0-15,-41 13-1 0,-15 9 1 16,-31 15 0-16,-15 8-1 16,-24 34 1-16,-7 13 0 15,-4-1 1 1,1 0-1-16,8-32 0 15,-1-9 0-15,6-16 0 0,-4-3 1 16,14-8-1-16,13 1 0 16,26-17 1-16,18-6-1 15,30-11 0-15,20-9 1 0,19-6-1 16,5-2 1-16,-3-3-1 0,0-3 1 16,-2 0-1-16,2-1 0 0,-7 3 0 15,-2 5 1-15,-9-4-1 0,-14 6 1 16,-16 0 0-16,-4 1 0 0,-10 2 1 15,4 2-1-15,-3 0 0 0,-4 0 1 0,2 2-1 16,-4 3 1-16,5 6 3 0,-2 2 33 16,7-1-27-16</inkml:trace>
  <inkml:trace contextRef="#ctx1" brushRef="#br0" timeOffset="47579.24">13324 6144 310 0,'52'-8'12'0,"-8"-3"-5"0,-14 4-3 0,-5 3 0 16,-11 6-1-16,-7 0 0 0,-7 8-2 0,0 3-6 0,-7-10 3 0</inkml:trace>
  <inkml:trace contextRef="#ctx1" brushRef="#br0" timeOffset="47913.53">13902 6437 329 0,'90'-22'16'0,"-7"-25"0"0,-6-6-10 15,-12-20-2-15,-10-21 0 16,-23-34-1 0,-13-3-1-16,-29 14-3 0,-20 29 1 0,-45 68-2 15,-27 27-1 1,-51 64 9-16,-20 25-4 0</inkml:trace>
  <inkml:trace contextRef="#ctx1" brushRef="#br0" timeOffset="56411.75">14208 2367 343 0,'-30'-42'16'0,"12"-11"-3"0,29-8-6 15,14-1-1-15,30-3-3 0,16 4-1 0,17 5-2 0,1 10 0 16,-4 23 1-16,-14 14-1 0,-27 28 0 15,-14 15 0-15,-23 23 0 16,-12 8 0-16,-18-3 0 16,-11 4 1-16,2-17-1 15,0-1 1-15,18-3 0 16,11-5 0-16,24 6 1 16,14 4 0-16,15 5 0 15,7 7 0-15,-1 2-1 16,-9-4 0-16,-19-12 0 15,-14-6 0-15,-17-15 0 0,-21 5 0 16,-9-4 9-16,-17-5 2 0,-10 0 1 0,0-5 0 16,-8 0-8-16,-8-4-3 15,0 0 0-15,-4-2 0 0,4 1-1 0,7-6 0 16,9 2 1-16,12-8-1 0,11-1 1 16,14-1-1-16,10-5-3 0,13-4 200 15,9-13-138-15</inkml:trace>
  <inkml:trace contextRef="#ctx1" brushRef="#br0" timeOffset="59766.75">15202 1575 184 0,'-9'-2'30'0,"8"2"18"0,2 0-2 0,19-1-22 0,8-1-11 0,22-7-6 0,-2-2-2 0,21-8 0 0,2-6 0 16,3-3 1-16,2 3 0 0,-16 2-1 15,-5 7-1-15,-14 7-2 16,-9 4 1-16,-9 5-1 15,-5 2 0-15,-13 5 0 16,-3-2 0-16,-4 6 1 16,-1-2 0-16,-8-1-3 15,4 5-15-15,-6-8 10 16</inkml:trace>
  <inkml:trace contextRef="#ctx1" brushRef="#br0" timeOffset="60012.73">16299 654 173 0,'19'-30'10'16,"-10"7"5"-16,-7 23-4 0,-6 5-3 16,-11 32-5-16,-3 18-6 15,-7 41 2-15,4 33 3 16,3 27 6-16,9 2 1 0,11-25 5 15,9-22 7-15,10-24 4 16,7-7 2 0,6-11 267-16,7-21-190 0</inkml:trace>
  <inkml:trace contextRef="#ctx1" brushRef="#br0" timeOffset="60761.6">17715 1474 281 0,'-25'-17'25'0,"7"-6"7"15,4-1 1-15,10-2-6 0,10-2-13 16,24-3-8-16,7 7-3 15,13 6-3-15,-4 9 2 16,-13 23-2-16,-6 11 0 16,-31 21 1-16,-22 9 0 15,-27 16 0-15,-13 5 1 16,-5 25-2 0,6 9 1-16,19-9 1 0,10-9 0 15,34-28 2-15,13-16-1 16,35-29 1-16,14-8 0 0,27-33-1 15,2-22 0-15,5-50 1 16,-6-23-1-16,-3-5-1 16,-2 2-1-16,-33 35 0 0,-11-2 0 15,-18-7-1-15,-15-27 0 0,13-6 0 0,-12 1 0 16,-10 16 0-16,-15 32-2 16,11 20 1-16,-18 14-1 0,-16 13 1 0,-10 10 0 15,-24 14 1-15,-2 7-1 0,4 12-1 16,-7 11 2-16,-3 18-1 0,-6 21 0 15,2 36 0-15,2 42 1 0,8 10 0 16,13 8 0-16,12-16 0 0,24-20 0 16,16 9 0-16,20 5 1 0,17-15 0 15,12-18 0-15,20-29 0 0,12-23 0 0,18-17 0 16,16-9 0-16,1-18 0 0,-1-11 2 16,-5-13 1-16,10-19-4 0,-27-15 25 15,-17-31 3-15,-9-20 0 0,-34-19 5 16,6-8-28-16,-8 3-2 0,-14 9 0 15,-8-3 0-15,-15-19-1 0,-8 5 0 0,8 15 0 16,-3 32-2-16,-22 45 0 0,-3 26 1 16,-27 21-5-16,-12 31-17 0,9 27-13 15,-11 37 251-15,-8 9-168 0</inkml:trace>
  <inkml:trace contextRef="#ctx1" brushRef="#br0" timeOffset="62244.51">18237 381 362 0,'-83'0'12'0,"12"-32"-10"0,-32 16 0 0,29 18-2 16,-13 5 0-16,-9 6 0 0,-1-1 1 0,1-7-1 0,4 6 0 0,-4 1 0 0,-5 4 0 0,-12 2 0 0,-7 3 0 0,-12 2 1 0,0 2-1 0,2 5 0 0,1-1 0 0,-7 4 0 0,-10 3 0 15,-4 1 0-15,3 11 1 0,1 5-1 16,5 18 0-16,-10 19 0 0,-10 18 0 0,-6 0 0 16,4 4 0-16,2-9 0 0,-13-8 0 15,-6 13 0-15,-3 25 0 0,4 23 0 16,4 4 0-16,-6-10 0 0,4-12 0 16,2 9 1-16,12 25-1 0,5 4 0 15,2-5-1-15,5-11 1 0,10 5 0 16,22 8 0-16,7 4-1 0,6-6 1 15,-2-7 0-15,0 19 0 0,3-4 0 16,10-2 0-16,11-14 0 0,12-7 0 0,10 16 1 16,5 0-1-16,13-4 0 0,10-18 1 15,6 1 0-15,3 14 0 16,0-4 0-16,9-9 0 0,9-15 3 16,7-11 3-16,4 15 1 15,6 6 1-15,8 2-4 0,-2-12-3 16,2-22-1-16,-2-11 0 0,5-1 0 0,4 2 0 0,8-1-1 0,6-14 0 15,7-8-2-15,6-18-1 0,13-18 1 16,13-5 0-16,16-13 3 0,2-10 0 16,14-6 1-16,-6-8 0 0,-1-6 0 15,12-4 1-15,9-6-1 0,14-2 0 16,8-7 0-16,-1-4 0 0,-7-7 0 16,-3-3 0-16,12-8 0 0,5-12-1 0,1-5 0 15,-5-13 1-15,-2-1 0 0,11-4 1 16,10-4 3-16,14-3 1 0,-6-1-1 15,-3-7 0-15,17-20-1 0,-11-13-1 16,15-8-2-16,-4 2 0 0,-1 16 0 16,3 6 0-16,-1-2 0 0,-11-12 0 15,-4-9 0-15,1-3-1 0,-4 6 3 16,-1 6 13-16,-11 0 1 0,-10-16 1 16,6-16-1-16,2-1-15 0,-7 6 0 0,5 9 1 15,-24-10-1-15,0-14 0 0,9-1 0 16,-15-1-2-16,9 12 1 0,-6-5-1 15,-10-4 0-15,-8-7 0 0,-1 16 0 16,0 20 0-16,-12-13 0 0,-13-7 0 16,-18-2 0-16,-12 9 1 0,-13 20-1 15,-12 0 0-15,-10-17 1 0,-9-11 0 0,-8 1 1 16,-6 16 1-16,-12 12 1 0,-6 1 0 16,-16-8 1-16,-11-7 0 0,-19 10 4 15,-18 18-1-15,-9 27 0 0,-14 15 0 16,-7 11-4-16,-11 14-2 0,-25 4 0 15,-17 4-1-15,7 13-1 0,-32 11-1 16,-13 15 0-16,-10 16-13 0,-30 11-12 16,10 10-12-16,-9 4-13 0,-8 7 233 15,-25 1-139-15</inkml:trace>
  <inkml:trace contextRef="#ctx1" brushRef="#br0" timeOffset="195705.36">2538 15873 456 0,'-25'-66'54'0,"6"4"17"16,5 21 14-16,1 15 0 0,13 24-17 0,4 13-2 0,17 31-19 0,4 20-9 0,14 29-9 16,9 8-4-16,10 7-9 15,8 2-4-15,5-7-5 0,-1 5-3 16,-4-10 0-16,1-9-2 16,-15-21-28-1,-6-24-43-15,-18-47-67 0,-10-31-10 16,-25-59 74-16</inkml:trace>
  <inkml:trace contextRef="#ctx1" brushRef="#br0" timeOffset="195989.1">3497 15743 513 0,'12'20'39'0,"-8"-9"8"15,4-3-2-15,5-2-21 16,-4 1-8-16,5-9-11 15,0-7 0-15,-2-7-46 16,1-9 137-16,-22-21-82 16</inkml:trace>
  <inkml:trace contextRef="#ctx1" brushRef="#br0" timeOffset="196518.37">3860 14721 402 0,'-34'-2'23'0,"9"-10"4"16,6-4 6-16,10-9 4 0,9-3-4 16,18-15-9-16,10-3-5 15,16-7-6-15,8 4-4 16,-6 4-3-16,-2 8-3 16,-5 19 0-16,-9 13 0 15,-10 14-1-15,-1 12 0 0,-8 13 0 16,-1 8-1-16,-1 13 2 15,-2 0-2 1,7 0 2-16,1 0-2 0,8-4 1 16,5-13-1-16,7-10-1 15,8-1 1-15,7-4 0 16,5 1 0-16,1-1 0 16,3 4 1-16,-8-8 0 0,-7 6-2 15,-6-4 22-15,-17 6 5 0,-14 1 3 0,-5 1 17 16,-8 3-13-16,-6 1-3 0,-4 3 1 15,-9 3-12-15,-7-4-7 0,-8 6-3 16,-5-9-2-16,6 0-5 0,0-4-1 16,7-5 0-16,2-7-17 0,7-11-34 15,4-6-30-15,6-12-34 0,5-10-105 16,6-14 148-16</inkml:trace>
  <inkml:trace contextRef="#ctx1" brushRef="#br0" timeOffset="196653.87">4995 14796 517 0,'22'14'35'0,"-21"-11"-10"16,1 8-3-1,-2-4-7-15,2-3-7 0,0-17-42 16,5-13 27-16</inkml:trace>
  <inkml:trace contextRef="#ctx1" brushRef="#br0" timeOffset="196912.97">5107 13885 494 0,'0'-34'43'15,"2"-8"18"-15,14 6-25 16,17 17 7-16,5 19-17 16,20 25-6-16,9 19-1 15,6 32-3-15,-4 9 9 16,-19 14 4-16,-9 1 1 0,-15-15 10 15,-6-11-3-15,-1-28 0 16,2-16 1-16,-3-32-20 16,2-19-7-16,6-27-3 15,4-12-1 1,7-23-58-16,1-6-52 16,1-12 61-16</inkml:trace>
  <inkml:trace contextRef="#ctx1" brushRef="#br0" timeOffset="207453.33">26733 606 297 0,'7'-19'53'0,"-7"-1"64"0,-6 1-61 0,3 10-6 16,-10 9-20-16,-1 3 1 0,-2 19-7 0,-1 4 1 0,-8 17 7 0,2 12-2 15,-2 12-9-15,-5 11-4 16,3 19-10-16,1 4-1 15,3-5-3-15,1 0-1 16,6-24 1-16,2-10-1 16,4-17 2-16,4-10-2 15,3-15 1-15,3-19 2 16,0 3 0-16,5-13 0 16,-1-12-1-16,3-2-2 15,-4-2 3-15,-1 2-21 0,0 3-17 0,-1 4-21 16,-1 0-26-16,0 4 8 0,-3-2 37 15</inkml:trace>
  <inkml:trace contextRef="#ctx1" brushRef="#br0" timeOffset="208470.44">27108 601 195 0,'0'-5'9'0,"2"-8"15"0,5 1 4 0,-2-1 12 0,4-1 3 0,0-4-8 0,3-5-4 0,-3-7-9 0,-3-2 1 0,-6-7-5 16,-6 2-1 0,-10-2-3-16,-5 9 0 0,-9 12 0 15,-2 6-1-15,-10 16 2 16,-13 8-3-16,-14 18-4 16,-9 14 1-16,-16 18-2 15,-2 7 0-15,-3 15-2 16,0 10 0-16,6 30-1 0,5 21-1 15,12 11-2-15,10-2 1 16,22-41-1-16,8-8-1 0,15-27 1 16,7 0 0-16,3 9 0 0,15 3 1 15,3-1 1-15,11-6-1 0,6-9 0 16,7-15 1-16,8-8-1 0,3-14 2 0,6-10-1 16,10-9 2-16,8-8 0 0,3-8 1 15,13-6 3-15,6-10 5 0,-1-5 2 16,7-17 2-16,-9-3-1 15,-9-23-4-15,2-10-3 0,-9-15 0 0,-7-16-1 16,-2 0-1-16,-3-1-1 0,-2-2-3 16,-9-8-1-16,-5-15-1 0,-13-13 0 15,-15 4 0-15,-13 10-1 0,-20 27 0 16,-12 22-2-16,-5 24 0 0,-11 9-1 0,0 14 0 16,0 9 0-16,1 5 2 0,6 11 0 15,4 7 0-15,8 12 2 0,12 4-2 16,2 2-5-16,5 7-28 0,6-2-23 15,4 3-21-15,7 3 159 0,4-3-76 16</inkml:trace>
  <inkml:trace contextRef="#ctx1" brushRef="#br0" timeOffset="211336.93">27443 1924 368 0,'-7'-16'22'0,"2"2"0"15,5 4 1-15,0 4-2 0,7-3-5 0,-2 6 0 0,-1 1-3 0,4 2 0 0,1 0 0 16,-2 4-8-16,4 1 0 15,0 0 0-15,-6-3 0 16,0 2 6-16,8 3 7 16,-3-2-1-16,8 4 1 15,5-2-6-15,2 2-8 16,8-4-2-16,3 6-1 16,3-1 0-16,3 4 0 15,10 8 0-15,12 3 1 0,15-4 1 16,12 4 0-16,-5-1 0 15,8-6-1-15,-21 0 0 0,0-2-1 16,-3 2 1-16,-4-6-1 16,3 6-1-16,-3-4 1 0,-11-4-1 0,-2 1 1 15,-9 1 0-15,-12-6 0 0,-5 3 0 16,-6-8 1-16,-11 1-1 0,1 0 0 16,-6-2 1-16,1 0-1 0,-3 2 0 0,-3-2 0 15,2 0 0-15,-2 0 0 0,0 0 3 16,2-2-15-16,3-3-19 0,-5-2-17 15,2 3 240-15,0-1-151 0</inkml:trace>
  <inkml:trace contextRef="#ctx1" brushRef="#br0" timeOffset="211903.75">29355 2032 202 0,'-4'2'48'0,"-3"-4"82"0,5-1-92 15,4 1 2-15,9-2-17 0,6-1-4 0,12-4-1 0,8 4 0 0,11-4-3 0,-2 7-3 0,-4 2-9 16,-3 4 0-16,-16 7-1 16,0 4 0-16,-10 5 0 15,-8 1-1-15,-5 0 1 16,-7 4-1-16,-14 0 0 16,-1 0 2-16,-15-2 0 15,2 2 0-15,1-4 0 16,9 2-2-16,18-5 1 15,7-1-1-15,11-1 1 0,7-1 0 0,6-5-2 16,-2 3 1-16,3-3 1 16,-6-1-2-16,0 2 2 0,3-4-1 15,-5 2 0-15,5 1-1 0,-5-1 1 0,-2 2-1 16,-7 1 1-16,0 2 0 0,-8 1 0 16,-2 0 1-16,-11 0 3 0,-1-1 2 15,-4 0 2-15,-8 2 1 0,-2-2-2 16,-8 0-2-16,-8 0-1 0,-6-1-3 15,1-1 0-15,-3-3-1 0,3 2 0 0,-6 1 0 16,5-5 0-16,6 0 0 16,3-5 0-16,11-2 0 0,7 0-20 15,7-9-20-15,9 0-11 0,7-5-68 0,7-11 78 16</inkml:trace>
  <inkml:trace contextRef="#ctx1" brushRef="#br0" timeOffset="212354.97">29643 1648 414 0,'-40'-46'18'0,"-13"16"0"15,-1 5 2-15,-11 16 1 0,-4 2-3 0,0 14-6 0,-2 11-3 0,-4 15-4 0,8 15 0 0,1 39-3 0,8 19 0 16,0 18-1-16,-4 6 1 16,7-6-1-16,3-4 1 15,13 24 0-15,9 1 0 16,20 0 1-16,17-10 1 0,23-36 0 16,12-12 2-16,18-18 0 15,2-18 1 1,20-12 0-16,3-19 1 0,32-25 0 15,16-18 3-15,-6-15 6 0,3-8 9 16,-40-7 1-16,-10-2 2 16,-13-16-5-16,-3-21-8 0,3-19-1 0,4-13 1 15,2-4 5-15,-4 11 4 0,-18 13 2 16,-19 6-3-16,-21-1-4 0,-22 5-2 16,-21-2-4-16,-14 11-4 0,-11 18-2 15,1 12-7-15,4 14-1 0,5 15 1 16,13 13 0-16,4 10 1 0,1 5-1 15,5 8-4-15,2 6-50 0,-1 2-38 0,7 8-26 16,0 3 51-16</inkml:trace>
  <inkml:trace contextRef="#ctx1" brushRef="#br0" timeOffset="-214059.07">29300 3246 198 0,'0'-35'36'0,"-2"-1"48"0,-2 8-57 0,3 5 2 0,-3 7-6 16,2 3-2-16,-1 12-8 0,-10 4-2 0,-13 24-10 0,-4 13-1 16,-20 28 0-1,-5 17 2-15,-14 26 0 16,-4 3 1-16,-1 1 0 16,-6-5 0-16,1-9-1 15,-1 10-1-15,-3 22 0 16,-4 4 1-16,-9-1-1 0,6-15 0 15,3-35 1-15,2-15 0 16,19-21-1-16,1-6 2 16,20-15-2-16,8-5 1 15,11-9 0-15,1-7-1 0,9-2 1 16,2-6 0-16,1 0-1 0,8 0 0 0,5 0 0 0,-7-6-2 16,7 1 0-16,7 0 0 0,0-6-12 15,7 4-8-15,2-4 11 16</inkml:trace>
  <inkml:trace contextRef="#ctx1" brushRef="#br0" timeOffset="-213399.89">27500 5016 338 0,'-29'-60'31'0,"-4"26"46"0,22 4-75 0,11 3-1 0,16 4 0 0,11 6-1 0,15 1 0 0,-1 1 1 0,8 1 0 0,6 5 0 15,-9 13 1 1,2 3 0-16,-21 21-1 15,-15 13 0-15,-22 28 1 16,-15 13 0-16,-27 17 0 16,-10 2 1-16,-7-16-1 0,11-12-1 15,10-22 0-15,9-3 1 16,18-18 2-16,3-9 3 0,30-12 0 16,17-7 0-16,13-11-5 15,10-2-1-15,1-3-1 0,5-5 1 16,4-1 1-16,-3-3-7 0,-10-2-6 15,-4-5-7-15,-3-3-11 0,-5-5 5 16,-5-10-97-16,-9-1 87 0</inkml:trace>
  <inkml:trace contextRef="#ctx1" brushRef="#br0" timeOffset="-213056.57">27973 4550 326 0,'-41'-57'21'0,"-5"6"2"16,-2-1 0-16,-3 24-3 15,-6 14-10-15,-14 26-6 16,-10 18-3-16,-4 25-1 0,-6 9 0 16,8 30 0-16,3 11 0 0,15 50 0 15,8 16 1-15,22 8-1 16,19-4 0 0,26-42 1-16,22-7 0 15,37-18 0-15,20-9 1 0,37-39 2 16,10-21 6-16,4-58 4 15,-4-20 1-15,-12-45 8 16,-3-15-2-16,-4-16 1 16,-14-18 0-16,-29-3-5 0,-16-26-4 15,-29 8-3-15,-15 7 2 0,-16 20-8 16,-26 22-2-16,-16 4 0 0,-18-2-1 16,-11 2 2-16,-9 8-2 0,3 25-1 15,-5 29 0-15,3 23-8 0,1 27-21 16,-17 23 187-16,-15 22-126 0</inkml:trace>
  <inkml:trace contextRef="#ctx1" brushRef="#br0" timeOffset="-205391.11">28921 4881 276 0,'-13'-14'13'0,"3"0"-3"0,-5 5 1 0,1 4 0 0,-5 5 0 0,-1 9 0 0,-5 12-2 0,-1 20-2 0,-1 22 0 0,4 17-2 15,2 9-1-15,12-4 0 16,13-20-1-16,8-8 0 0,18-18 4 15,9-11 4 1,5-14 6-16,4-8 1 16,9-10-1-16,3-10-3 15,8-18-4-15,-10-7-1 0,-10-33 2 16,-13-15 2-16,-22-25 8 16,-1-3 0-16,-12 23-4 15,-11 16-5-15,3 35-10 0,-8 13 0 16,-7 12-1-16,7 5 0 0,-9 7 0 15,-3 4 0-15,-3 11-1 0,-2 3-6 16,-4 7-18-16,8 8-19 0,6 4 24 16</inkml:trace>
  <inkml:trace contextRef="#ctx1" brushRef="#br0" timeOffset="-201260.27">30210 962 168 0,'0'-14'30'0,"2"-2"15"0,0 0-6 0,1 2-3 0,-3 3-17 16,0 10-4-16,-1 6-3 0,-3 14 1 0,-1 22 4 0,-4 16 0 0,-3 23-2 15,-4-1-3-15,-2 3-6 16,0-10-2-16,0-15-2 16,10-9 1-16,-1-9-2 15,7-5 1-15,4-4-1 16,-2-2 0-16,9-3 0 15,-4-9 1-15,9-6-13 0,2-6 235 16,5-18-154-16</inkml:trace>
  <inkml:trace contextRef="#ctx1" brushRef="#br0" timeOffset="-201041.79">30584 1379 306 0,'7'-9'21'16,"11"0"0"-16,12 2 2 15,23-6-7-15,2 3-4 16,20-4-6-16,1-1-1 16,-5 1-2-16,1 4-2 0,-11 3 2 15,-8 5-6-15,-11-7 3 16</inkml:trace>
  <inkml:trace contextRef="#ctx1" brushRef="#br0" timeOffset="-200509.43">31738 890 179 0,'-15'1'7'0,"-4"12"-3"0,-8 17-2 0,-1 14 2 0,-4 18 0 16,7 9 2-16,4 3 0 0,2-3-1 0,17-12-1 0,2-6 0 0,21-21 15 0,0-6 6 0,20-15 8 0,3-9 2 0,6-11-15 15,12-7-6-15,-9-14-6 16,0-9-1-16,-7-20-2 16,-1-13 1-16,-10-17-1 15,-14-1 0-15,-19 8-1 16,-11 17-1-16,-26 28-1 15,-6 19 0-15,-3 18-2 0,-2 14 0 0,7 6 1 16,5 4-5-16,2 8 34 0,2 5-23 16</inkml:trace>
  <inkml:trace contextRef="#ctx1" brushRef="#br0" timeOffset="-194387.94">24539 668 80 0,'-14'-3'12'0,"-7"3"15"0,-8 8-7 0,-10 7-2 0,-7 11 1 0,-5 8-4 0,1 10-3 0,13 11-3 0,7 4-1 0,14 4-1 0,13 1 0 15,6-13 4-15,11-3 1 16,13-18 2-16,1-8 0 0,15-13-1 15,1-6-1 1,0-15-2-16,2-6-1 0,-12-21-2 16,-6-5 0-16,-8-15 0 15,-2-1-1-15,-8 2 0 16,-3-3-2-16,-3 12-1 16,-4 4 0-16,0 17-1 15,-4 7-1-15,2 8 0 0,1 10-1 16,1 3 1-16,-2-2-1 0,0 2 1 15,-3-2 0 1,7 8-1-16,6 2 0 0,3 0 0 16</inkml:trace>
  <inkml:trace contextRef="#ctx1" brushRef="#br0" timeOffset="-194191.89">24842 877 158 0,'-12'6'16'16,"6"-1"5"-16,6-2-1 16,7-3 1-16,20 0-3 15,1-3-1-15,17 1-6 16,3 2 2-16,5 0-5 0,-9 0-3 16</inkml:trace>
  <inkml:trace contextRef="#ctx1" brushRef="#br0" timeOffset="-193777.37">25370 610 91 0,'11'-13'14'0,"19"-6"16"16,9 1-15-16,9 2-9 16,7 2-1-16,-9 10-3 15,-6 1-1-15,-18 6 0 0,-6 4 1 16,-16 11 1-16,-9 0 1 0,-14 3-1 15,-6 4-1-15,-3 2 0 16,2-1 0-16,2-3-1 16,1 2 0-16,13-6 1 0,7 3 2 15,12-10 5-15,10-3 4 16,22-2 3-16,11-3 0 16,12-6-4-16,13-2 0 15,6-5-3-15,-4 1 2 16,-12 1-2-16,-4-6-1 0,-15 4-4 15,6 4 2-15,-8-4-3 0</inkml:trace>
  <inkml:trace contextRef="#ctx1" brushRef="#br0" timeOffset="-192944.92">25276 367 64 0,'-58'85'2'0,"-3"-9"0"0,7-7-2 0,9-1 0 0,19 8 1 0,11 4 0 0,24 13 1 15,9-2 0-15,16-17 3 16,17-12 1-16,15-25 2 0,8-19 1 16,20-14 1-16,-4-8-1 15,2-22-2-15,2-8 0 16,-3-23 3-16,-4-14 2 15,-25-8 8-15,-6-6 3 16,-17 5 2-16,-10 9 1 16,-13 9-7-16,-13 5-3 15,-22 6-7-15,-15 1-2 16,-7 17-3-16,-5 6-1 0,-2 23-1 16,-5 6 0-16,-5 16 1 0,-8 7-33 0,4 3 23 15</inkml:trace>
  <inkml:trace contextRef="#ctx1" brushRef="#br0" timeOffset="-180135.01">26508 4399 294 0,'-38'7'10'0,"12"4"-6"0,17-13 1 0,4-10 1 0,10-15 5 0,5-12 0 16,19-24 10-16,10-14 1 0,18-9-2 16,3-10 7-16,-4 6-13 15,-1-3 0-15,-10-29-4 16,-12-11-4-16,-4-17-3 15,-12-3 0-15,-13 24 0 16,-4 14-1-16,-14 19-1 16,-6 2 0-16,-3 18-1 15,-5 18-1-15,-8 27 0 16,5 21 1-16,-15 24 0 16,-9 9 0-16,3 4 0 15,-6 5 0-15,12-4 0 0,5 4 1 0,2 10-1 16,0 1 0-16,4 3-1 0,-3 2 1 15,5 5-1-15,-6 9 1 0,3 12 0 16,-4 22 0-16,-3 21 0 0,-1 0 0 16,3-2 0-16,0-18 0 0,9-22 0 0,6-15 0 15,8-7 0-15,4-5 1 16,-2-2-1-16,-5 2 0 0,-2 3 1 0,-4 2-1 16,6-1 1-16,-2-1-1 15,1-7 0-15,3-13 1 0,10-12 0 16,0-6-1-16,7-8 1 0,2-2-1 0,0-3-1 15,2-8 0-15,-2-8-2 0,2-7-7 16,-2-2-3-16,0-12-10 0,-2-2 4 16,-1-6 9-16</inkml:trace>
  <inkml:trace contextRef="#ctx1" brushRef="#br0" timeOffset="-179862.37">25320 3629 243 0,'-26'53'-10'0,"-10"42"-17"0,-6 12 2 0,-9 34 16 0,1 14 9 0,15-10 41 16,20-18 8-16,21-45 3 0,13-29-3 0,27-33-38 15,11-12 7-15,30-29 3 16,10-12-1-16,24-49-3 0,13-19-11 16,22-34-108-16,-2-19 79 15</inkml:trace>
  <inkml:trace contextRef="#ctx1" brushRef="#br0" timeOffset="-170946.9">29206 5213 81 0,'0'1'9'0,"-4"-1"14"0,4 0-8 0,6 2 0 0,-1 0-3 0,4 5-6 0,-2-2 0 0,0 4-1 0,-2-5 1 0,-5-3 6 15,0-1 8-15,0 0 11 16,0 0 2-16,-2-5-3 16,-1-4-8-16,1-5-12 15,-1 0-2-15,3-4-3 16,-2 0 0-16,4-5 0 15,1 4-2-15,1-8 1 16,-1-5 1-16,-1-7 1 0,5-8 3 16,0-6 2-16,7-4 1 15,1 13-4-15,0-3-2 0,1 12-4 16,-1 0 0-16,4 4-1 0,-1 0 0 16,0 0 0-16,1 3 0 0,1-2 0 15,-3-4 0-15,1-3 0 0,3-11 0 16,-1-5 0-16,3-7 0 0,-2-2 0 15,4 2 1-15,-4 1-1 0,2 4 1 16,-3 6-1-16,6 6 1 0,2 1-1 16,-1 8 0-16,5-1-1 0,-2 4 1 15,7 5 0-15,-1 1-1 0,6 0 0 0,-1-1 0 16,-7-1 1-16,3 2-1 0,0-8 0 16,2 1 1-16,7-2-1 0,-2-3 0 15,-1 5 0-15,-2 2 0 0,-2 1 1 16,-2 1-1-16,5 0 0 0,-3 8 0 15,-5 6 0-15,-4 4 0 0,0 6 0 16,2 2 0-16,5 2 0 0,-3 6 0 16,5-3 0-16,0 6 0 0,0-2 0 0,0 2 0 15,-7 1 0-15,1-1 0 0,-1 7 0 16,0 6 0-16,7-1 0 0,-3 7 0 16,-3-3 0-16,1 3 0 0,-6 1 0 15,1 3 0-15,-1 5 0 0,-3-5 0 0,1-2 0 16,-1-2 0-16,-5-1 0 0,-3-4 0 15,1 2 1-15,-7-1-1 0,-1-2 0 16,-8 6 1-16,0 2-1 0,-6 9 2 16,-6 9-1-16,-1 16 1 0,-7 14 1 15,-1 17 0-15,1 1 1 0,-7 0-1 16,6-18 0-16,-6-8-2 0,7 0 0 16,-5-3 0-16,6 11 0 0,-3 2-1 0,1 8 1 15,1-3 0-15,2-7-1 0,-2-14 1 16,2-11 0-16,0-10 1 0,-1-8 0 15,3-7 1-15,1-5 1 0,-1-5-1 16,3-4-1-16,2-7-1 0,6 2 0 16,3-7 0-16,0-2 0 0,-2-4 1 15,6-6-1-15,-4-4 0 0,3-2 0 16,1-4-1-16,-1-3-3 0,-1-2-6 0,0 6-8 16,-2-4-8-16,-4 3 26 0,-3 4-7 15</inkml:trace>
  <inkml:trace contextRef="#ctx1" brushRef="#br0" timeOffset="-170579.63">30650 5191 121 0,'0'39'3'0,"-2"6"-1"0,0 2-2 16,-1 3-1-16,-3-6 5 0,5-1 4 0,2-4 9 0,6 2 8 0,11-10 13 16,3-4 5-16,18-15-4 15,0-5-4-15,16-15-17 0,4-10-5 16,6-16-3-16,15-3-2 16,-2-14 2-1,0 3 1-15,-7 4 2 0,-6-1 0 16,-20 13-3-16,-13 4-1 15,-16 8-4-15,-8 12-1 16,-8 6-1-16,-1-7-2 16,-6 9 0-16,-1 2 0 0,1 5-1 15,2-4 0-15,-2 10 1 0,2-8 0 16,-4 6-1-16,5-1 1 0,-1-3-12 16,-2 4-7-16,5-4 17 0,-3 2-10 0</inkml:trace>
  <inkml:trace contextRef="#ctx1" brushRef="#br0" timeOffset="-168136.54">20556 14276 220 0,'-5'-21'26'0,"3"-7"34"0,-1 1-30 15,1 2 2-15,-3 6-4 0,1 5-14 0,1 0-3 0,-1 3-2 0,-1 6-4 0,3 5-2 0,0 5-2 0,-1 11 0 0,-1 9-1 0,-1 8 1 0,-1 8 1 0,-4 9 1 0,-1 1 1 16,1 6-1-16,-5 10 1 16,3 0-2-16,0 15 1 0,-1 1-1 0,8-7 0 15,-4-3 0-15,5-11 0 0,-3-11 0 16,4-6 0-16,1-13 0 0,-2-8 0 15,-1-8 0-15,3-9-2 0,2-7-8 16,-1-1-8-16,1-13-9 0,0-9-10 0,3-15-88 16,2-18 86-16</inkml:trace>
  <inkml:trace contextRef="#ctx1" brushRef="#br0" timeOffset="-167804.42">20353 14128 262 0,'-27'-128'29'0,"-12"20"24"15,-3 23-25-15,-6 48-18 16,-2 21-1-16,-3 55-1 15,-4 25-1-15,8 22-4 16,1 21 0-16,16-13-1 0,4 5 0 16,3 4 0-16,9 17-1 0,10 20 1 0,8 5-1 15,12-3 1-15,15-25 0 0,12-27 1 16,10-17 1-16,20-9 1 0,14-6 4 16,0-6 4-16,3-13 3 0,-4-15 4 15,-5-15-3-15,6-18-1 0,8-19-3 16,4-16-5-16,-1-9-2 0,-4-15-1 15,-25-3 0-15,-7-17 0 0,-12-31 1 16,-9-28-1-16,-10-21-1 0,-17 1-1 16,-12 2-1-16,-12-5 5 0,-19-2-1 0,-9 6 1 15,-10 31-2-15,2 43-4 0,0 34-1 16,-6 20-1-16,-19 23 0 0,-12 15 1 16,-4 14 1-16,-1 16 1 0,14 12 0 15,7 13-7-15,1 4-18 0,13 12-17 16,11 10 171-16,10 6-109 0</inkml:trace>
  <inkml:trace contextRef="#ctx1" brushRef="#br0" timeOffset="-167249.24">21332 15231 408 0,'-3'2'14'0,"5"5"-11"0,10 7-2 0,2 6 0 0,2 8-1 0,2 2 0 0,8 4-1 0,6 5 0 0,9 2 0 16,5 3 0-16,13 2 1 0,6 0 0 0,8 0 1 0,-6-3 0 0,6-2 0 0,-6 1 1 0,-7-10-1 0,1-4 0 0,-10-1 0 0,-5-8 0 0,-5-1 0 15,-8-7 0-15,-4-2 0 16,-4-6 0-16,-10-3 0 0,0-3 0 0,-8-5 1 15,0 1 0-15,-7-5 1 16,-2 0-1-16,-7-3 1 0,-1 3-4 0,-1 1-12 16,-1-1 18-16,-3-2-8 0</inkml:trace>
  <inkml:trace contextRef="#ctx1" brushRef="#br0" timeOffset="-165878.76">22489 16069 265 0,'-12'-31'38'0,"7"-7"11"0,10-1-4 0,7 4-17 0,8 7-21 0,10-1-2 0,5 6-3 0,3 5-1 0,-3 3 1 16,-1 4-2-16,-2 6 1 0,-1 5 0 0,5 3-1 0,-8 10 1 0,-10 4-1 0,-4 10 0 0,-10 6 1 0,-6 6-1 16,-12 7 0-16,-8 13 1 15,-13 10 0-15,0 16 0 0,-8 9 0 16,0 0 0-16,10-9-1 0,1-14 2 0,7-16-1 16,2-6-1-16,4-13 1 0,8-6 0 0,6-5 0 15,5-6 0-15,9-6 0 16,6-3-1-16,10-10-1 0,7 0 1 0,4-5 1 15,1-6 1-15,5-5 0 16,1-5 2-16,6 0-8 0,-8-6-8 0,-4-3-11 16,-6-4-57-16,-8-6 55 0</inkml:trace>
  <inkml:trace contextRef="#ctx1" brushRef="#br0" timeOffset="-165446.56">22792 15538 299 0,'-23'-60'14'0,"5"28"-4"0,1 5 1 0,-1 18-3 0,-1 9-1 15,-3 9-1-15,-3 7-1 0,-3 12 0 16,-11 15-1-16,-5 10 2 0,-6 11 3 15,-14 5 1-15,4-2 0 0,0 10-3 16,5 0-4-16,4 9-1 0,6 13-1 16,6 11 0-16,8 12 0 15,8-5 0-15,8-18 0 0,12-21 0 16,1-11 0-16,4-12 1 0,10-3-1 0,6-3 0 16,8-5 0-16,6-1-1 0,11-8 3 0,5-8-2 15,8-8 3-15,15-13 0 0,11-10 0 16,8-12 0-16,-1-12 0 0,-2-7 0 0,-13-13 0 15,-3 0 11-15,-9-9 4 0,-7-3 0 16,-13-6 3-16,-13-17-12 0,-12-20-5 16,-10-7-2-16,-8-5 0 0,-12 14 0 15,-10 23-1-15,-3 11-2 0,-3 17 1 16,-1 11-1-16,5 11 0 0,1 10 0 16,4 6 1-16,1 1-9 0,6 8-16 15,8 3-2-15,3 2 8 0</inkml:trace>
  <inkml:trace contextRef="#ctx1" brushRef="#br0" timeOffset="-164930.35">23237 16431 269 0,'53'2'9'0,"-9"-1"2"0,4 10 1 0,-7 7 3 0,-6 7 3 0,3 5-3 0,4 5 4 0,2 6-1 0,13 0-4 0,0 1-5 0,1-1-6 16,3 10-1-16,4 4 0 0,4 5 0 0,7 9-1 0,8 1 1 0,6 4-1 0,-7-8 1 0,-1-10-1 16,-13-8 0-16,-12-9 1 0,-8-11 1 15,-1-3 5-15,0-9 5 0,-6-7 0 16,-3 0-1-16,-1-7-7 0,-5 1-2 0,-4-3-2 16,-1 2 1-16,-10 3-1 0,-6-1-1 15,-12 5-13-15,-4-4-14 0,-10 0-110 16,-11 2 93-16</inkml:trace>
  <inkml:trace contextRef="#ctx1" brushRef="#br0" timeOffset="-164481.25">25064 16973 319 0,'0'-20'25'0,"-4"-3"29"16,4 7-52-16,9 13-2 0,-4 1 1 15,-1 2-1-15,6 0 0 0,3 4 0 16,6-3 0-16,10 8 0 0,2-2 1 0,-2 6 0 16,-1 5 0-16,-10 6-1 0,0 3 2 15,-10 3-1-15,-2 2-1 0,-6 9 2 16,-7-4-2-16,0 0 1 0,-4-3 0 15,0 1-1-15,1-1 0 0,3 5 0 0,-2-6 0 16,5-4 0-16,2-1 1 0,4-7-1 16,0 1 1-16,9-3-1 0,3-1 0 15,4 3 0-15,3-3 1 0,2 1 0 16,5 3 1-16,-1-3 0 0,-2 4 0 16,-4 0 0-16,-3 4 0 0,1-1-1 15,-8 3 1-15,-2 1 0 0,-9 3 0 16,-11 5 1-16,-7-3-1 0,-8 4 0 15,-8-5 0-15,-9-1 0 0,-12-4 0 0,-5-10 0 16,-9-5 0-16,5 1 0 0,-5-5-1 16,5-4 1-16,8-5-1 0,-1-4-10 15,11-11 219-15,7-9-149 0</inkml:trace>
  <inkml:trace contextRef="#ctx1" brushRef="#br0" timeOffset="-164179.93">25131 16877 399 0,'-39'0'15'16,"-7"9"-10"-16,-9 14-3 0,9 21-2 15,-11 22 0-15,-3 24-1 0,-4 11 1 16,0 6-1-16,8-6 1 0,8-7 0 0,7 7 0 16,15 5 0-16,15 14 0 0,11-5 0 15,18-10 2-15,15-20 5 16,22-23 2-16,18-14 2 0,17-9 2 0,24-13-3 15,4-11 1-15,12-12-1 0,-5-12-4 16,-4-10 11-16,-1-11 8 0,10-16-2 16,-1-20 9-16,-14-23-7 0,-16-15-4 15,-37-17 1-15,-23 1-4 0,-32 8-2 16,-21 1 0-16,-32-3-2 0,-25-6-6 0,-26 1-6 16,-20 8-2-16,-11 26 0 0,-12 37-15 15,-12 26-21-15,-22 33-22 0,-24 26 26 16</inkml:trace>
  <inkml:trace contextRef="#ctx1" brushRef="#br0" timeOffset="-157779.13">28036 5808 175 0,'-14'-6'8'0,"0"1"2"16,0-4 7-16,2 0 6 0,6-3 2 0,3-2-4 0,6-6-7 0,4-4-2 16,15-15 1-16,1-7 1 15,10-13-1-15,1-1 1 16,3-13-3-16,0-15-1 0,13-40-1 16,-2-12-3-1,9-10-2-15,-1 4-1 0,8 13-2 16,5-14 0-16,7-21 0 15,4 3-1-15,1 18 1 16,5 23-1-16,0 36 0 16,5-10 1-16,-13 8-1 15,-11-8 0-15,-12 13 1 0,-4 11-1 0,-3 14 0 16,2 12 0-16,-6 5 1 0,2 11-1 16,-9 6 1-16,2 5-1 0,-9 5-1 15,-3 5 1-15,-8 2 0 0,-4-3 0 16,1 5 0-16,-4-2 0 0,-1 0 0 15,-6 2 1-15,2 2 0 0,-3-4-1 0,-3 3 0 16,-1-1 1-16,0 4-1 16,0-4 0-16,0 3 1 0,0 4-1 0,0 0 0 15,-1-2 0-15,-1 2 0 0,-9-1 0 16,8 1 1-16,-4 0-1 0,1 0 0 16,-1 0 1-16,2 0-1 0,-1 0 1 15,1 1 0-15,5-1-1 0,-2 0 1 16,1 6-1-16,1 1-6 0,0-2-3 15,1 4-13-15,3-4 10 0</inkml:trace>
  <inkml:trace contextRef="#ctx1" brushRef="#br0" timeOffset="-156780.52">29647 2863 119 0,'14'-23'3'0,"6"-2"4"0,22-8-9 0,13-1 2 16,18 6 2-16,-1-1 3 0,-3 13-3 0,-7 6 0 0,-8 6 0 0,-7 4 1 0,-9 14 0 0,-14 4-1 0,-9 14-2 15,-5 5 0-15,-12 13-2 16,-6 3 2-16,-10 2 0 15,-10 2 2-15,-15-10 4 16,-5 0 2-16,-8-7-1 16,2-6 0-16,10-6-3 15,5-3-1-15,13-11-1 16,1-1 3-16,12-12 1 0,13-1 1 16,0 0 2-16,2-1-1 0,9-6 1 15,1 1-2-15,1-1-2 0,1 2 0 0,0 0-2 16,-5-3 0-16,1 5 1 0,-4-1 0 15,-1-1 0-15,-3 5 0 0,0-2 0 16,-2 1-2-16,0 1 1 0,0-2-1 16,0 2-1-16,0 0 0 0,0 0-1 15,0 0 0-15,-2 0 0 0,-9 0 0 0,8 0 0 16,-1 2 1-16,-3-1 0 0,2-1 0 16,1 2 0-16,-3 2-1 0,2-3 1 15,-1 1 0-15,6-2-1 0,-1 0 1 16,-6 2 0-16,1-2-1 0,3-2 1 15,-1-1 0-15,1-1-1 0,-5 1 0 16,5 1 1-16,-2-2-1 0,-2 2 0 16,3-3 0-16,-3 3 1 0,3 1-1 15,-1 1 0-15,-4-2 0 0,4 2 0 0,-4-2 0 16,4 2 0-16,-6-2 0 0,6 2 0 16,-4 0 1-16,5 0 0 0,-3-3 0 15,2 1-1-15,0 0 1 0,-2 0-1 16,3 1 0-16,0 1 0 0,4 0 0 15,-3 0 0-15,1-2-1 0,0 0 1 16,2-1 0-16,0 3 0 0,0-6 0 0,4 6 0 16,3 0 1-16,-3 0-1 15,3 0 0-15,-2 2 1 0,-1-2-1 0,3 2 1 16,-4-2-1-16,1 2 0 0,3-2 0 16,-2 0 0-16,-1 3 0 0,3-3 0 15,-2 2 0-15,-1 0 0 0,3-2 1 16,-2 0-1-16,2 0 0 0,-2 1 0 15,-1-1 1-15,1 2-1 0,-1-2 1 16,-2 0 0-16,-2 0 0 0,0 0 0 16,0 0 0-16,0 0 1 0,0 0-2 0,0 0 0 15,-4 4 0-15,-3-1 0 0,3-3-1 16,-1 2 1-16,-2-2 0 0,3 2 1 16,-1-2 0-16,-2 0 0 0,3-2-1 15,1 0 1-15,-4 2 0 0,5-3-1 16,-3 1 1-16,-1 0-1 0,3 0 1 15,-1 1-1-15,1 1 0 0,-2-2 0 0,3 0 1 16,2 2-1-16,-2 0 0 16,0 0 0-16,2-3 1 0,0 3-1 0,0 0 0 15,0-2 0-15,0 2 0 0,0 0 0 16,0 0 1-16,0 0-1 0,0 0 0 16,0 0 1-16,2 0-1 0,2 5 0 15,-3-1 0-15,5-4 0 0,-5 3 1 16,1-1 0-16,0 0-1 0,-2 3 0 0,0-5-2 15,0 0 3-15,0 0-2 0</inkml:trace>
  <inkml:trace contextRef="#ctx1" brushRef="#br0" timeOffset="-156030.07">29762 2842 208 0,'-2'12'4'0,"2"3"-8"0,4 4-1 0,7-3 1 0,-3 3 1 0,10-4 0 0,-2-1 2 0,4-2-1 15,3 1 0-15,7-3 0 0,3 4 0 16,-3 1 2-16,-1-1 0 16,4 0 1-16,3-2 0 15,-1 1-1-15,1 1 1 16,-8 0-1-1,-3 2-1-15,3 16-1 0,2 7-1 16,4 28-3-16,2 17-1 16,15 32 0-16,-2 8-1 15,22-3 0-15,6-8-1 0,-3-31 0 16,9 1 1-16,-23 0 3 0,8 20 2 16,-10 9 1-16,1 3 1 15,1-14-1-15,-5-27 1 0,0-3 0 16,-2-9 1-16,2 4 0 0,-2 1 0 15,-7 13 1-15,-3-2 0 0,-10 5 1 0,4-17 0 16,-3-10 1-16,-2-17 0 0,-2-9 0 16,2-5 2-16,-9-9 1 0,-5-2 2 15,-6-5 0-15,-1 0 1 0,-2 0 1 16,5-6 0-16,-5-1 0 0,1 0 1 0,-4-2 1 16,1 0 2-16,-4-4 0 0,-3-3 0 15,0 2-2-15,-1-6-2 0,-3 6-3 16,-1-4-2-16,1 4-1 0,-1 0 0 15,-4-3-1-15,-2 7-15 0,2-3 9 16</inkml:trace>
  <inkml:trace contextRef="#ctx1" brushRef="#br0" timeOffset="-155307.37">31307 4743 171 0,'0'-5'4'16,"11"-8"-4"-16,-1 3 0 0,10-1-2 0,8-1 0 0,18-1 0 0,9 8-1 0,4 1 2 0,-13 8 0 0,-13 7 1 0,-11 6 0 16,-22 6-1-16,-4 7 0 15,-23 8 3-15,-3 2 2 16,-12 10 0-16,-6 7-1 16,7 1-2-16,1 2-1 0,13-12-1 15,9-7-1 1,13-9 0-16,5-4 0 0,18 1 0 15,10 4-1-15,22 1 1 16,15-2 1-16,-10-4 2 16,-2 0 1-16,-12-3 2 0,-11-7 1 15,2 1 1-15,-7 3 1 0,-13-5 0 0,-8-1 0 16,-10-1 0-16,-15-3 1 0,-9 0 2 16,-11-3 1-16,-10 2 1 0,-8 1-5 15,-10-3 0-15,4-4-2 0,-6 6-8 16,4-7 4-16</inkml:trace>
  <inkml:trace contextRef="#ctx1" brushRef="#br0" timeOffset="-154945.68">31748 5753 220 0,'107'-55'14'0,"-6"-16"4"0,-15-21 4 0,-9-9 2 0,-24-50 4 0,-23-15-3 0,-28-4-9 0,-10 12-5 15,-20 48-7-15,-13 25-4 16,-14 29-4-16,1 15 0 16,-8 32-16-16,3 11 14 15</inkml:trace>
  <inkml:trace contextRef="#ctx1" brushRef="#br0" timeOffset="-148761.97">22691 13474 332 0,'-64'-37'12'0,"2"1"-8"0,13 10-2 0,-3-1 0 0,8 9 0 0,3 2-1 0,1-3 0 16,4-4 0-16,-5-2 0 0,1 2 0 0,1-2-1 0,-6 0 2 0,3 1 0 0,-6-10 1 0,-1 4 1 0,-8-2 0 0,-5 0 1 0,-4 6-2 0,4 1 1 15,-2 5-2-15,-3 4-1 0,-4 2 0 0,6 2 0 16,-1 6 0-16,4 1-1 0,-7 5 1 16,-4 7-1-16,-10-2 0 15,-2 8 1-15,7-1-1 0,-14 1 1 16,-2 1-1-16,4 4 1 0,-8 1-1 0,20 6 1 15,2 5-1-15,-7 2 0 0,-7 7 0 16,-3 0 0-16,1-7 0 0,7 0 0 16,2 3 0-16,9 2 0 0,6 8 0 0,3-1 0 15,-1 0 0-15,-3 2 0 0,-2 2 0 16,-3 2-1-16,1-1 1 0,4 11-1 0,7 6 1 16,7 14 0-16,9 1-1 0,5 3 0 15,11-10 1-15,4-7 0 0,8-8 0 16,0 1 0-16,4-5 0 0,3 2 0 15,-1 3 0-15,7 2-1 0,-2 12 0 16,5 15 0-16,2-2 0 0,0 3 0 16,10-5-1-16,3-11 1 0,3-6 0 0,1-1-1 15,10-5 0-15,3 5 0 0,4 8-1 16,8 6 0-16,10 10-1 0,8-3 2 16,2-6 0-16,4-3 0 0,-1-13 2 15,2 0-1-15,-5-6 1 0,8 2-1 16,-8 7 0-16,5 5 0 0,-2 15-2 15,8 7 0-15,12-2 0 0,11-6 1 16,-1-8 1-16,3-11 1 0,-6-7 0 16,-2-2 1-16,-3 6 0 0,19-1 0 0,-1 15 0 15,10 7 1-15,0-4-2 0,-14 2 1 16,0-3 0-16,-1-15 1 0,-7 2-2 16,7-2 1-16,9-3-1 0,7 7 0 15,2 9 1-15,-3 7 0 0,-8 5-1 16,-1-4 1-16,6-1 0 0,14-13-1 15,6-6 1-15,3-10-1 0,-2-3 0 0,-9-3 1 16,-2 2 0-16,15 3 0 0,1 0 0 16,4 1-1-16,-10 4 1 0,-8-1-1 15,-3-3 1-15,5-3 0 0,12-9-1 16,5-5 1-16,-3-2-1 0,-3-11 1 16,-11-7 0-16,8-1 0 0,13-1 0 15,4-3 0-15,-6-5 0 0,-17-6 0 16,-8 1 1-16,-1-1-2 0,5-3 1 15,2-1 0-15,-6-1-1 0,-8-1 1 0,-20-3 0 16,-2-3-1-16,-8 3 2 0,1-4-1 16,2 2 0-16,5-4 0 0,-4-3 1 15,-1-1-1-15,-8-4 1 0,-2-3-1 16,-4-5 2-16,-9-3-1 0,-6-8 1 16,1 0 0-16,0-6 0 0,-2-1 0 15,-2-4 0-15,-2-1 0 0,2-1-1 16,-3-5 0-16,-4 0-1 0,-7 2 1 15,0 2-1-15,-9-4 0 0,2 1 0 0,-7 3 0 16,-7-9 0-16,-8-16 1 0,-6-13 5 16,-4-5 2-16,-6-9 3 0,-6 4 0 15,-7 12-3-15,-6 2-1 0,-4 2-2 16,-8-4 0-16,2-15-2 0,-2-8-1 16,-6-13 0-16,-3 6 0 0,0 11-1 15,-13 5 0-15,5 2 1 0,-5-7 0 0,-3-17 0 16,2-4-1-16,-6-2 1 0,-5 12-1 15,-7 7 0-15,-10 7 1 0,-4-14-1 16,1-12 0-16,6-11-1 0,4 9 0 16,-1 16 0-16,-1 10 0 0,3-1 0 15,-14-20 2-15,-1-7-2 0,-10-2 1 16,-8 8 0-16,1 17-1 0,1 11 0 16,1-9-1-16,-4-13 0 0,-11-6-1 0,-10 4 0 15,-1 12 0-15,-4 19 0 0,5 10 1 16,-9 6 0-16,-11-7 0 0,-19-4 0 15,-7 0-3-15,-5 6-9 0,-12 15-6 16,-13 9-8-16,-12 15-6 0,-18 12 178 16,-20 7-110-16</inkml:trace>
  <inkml:trace contextRef="#ctx1" brushRef="#br0" timeOffset="-135857.15">21768 16792 210 0,'9'-9'11'0,"-4"8"0"0,-3-1 2 0,3 2-1 16,-1 2 0-16,-4-1-2 0,0 1 1 0,-2 0-1 0,-3 0-1 0,1-2 0 0,-1 0-2 0,-4 0 1 0,-1-2 0 0,-1-3 4 0,-9-6 4 0,3-5 3 0,-5-2 1 16,1-6-3-16,0-5-4 0,0-4-1 0,1-8-3 0,-1-7-4 15,1-11-1-15,1-6-2 0,-4 1-1 16,2-3 0-16,-2 7 0 0,-4 1-1 15,2 13 1-15,-3 7-1 0,-4 12 0 16,0 12 1-16,0 7-1 0,-7 8 0 16,2 6 0-16,-4 8 0 0,-7 5 0 15,-3 17 0-15,1 12 1 0,-1 21-1 0,7 16 0 16,-6 5 0-16,-17 8 0 0,-6-10 0 16,-1-6 0-16,3 3 0 0,14 12 0 15,9 20 0-15,6 14 0 0,3-3 0 16,9-20 0-16,5-23 0 15,4-25 1-15,-2-10-1 0,3-11 0 0,-1-4 1 16,0-8-1-16,3-8 0 0,2-5-1 16,2-8-3-16,0-8-6 0,0-10-7 15,3-8-6-15,4-7 0 0,-2-4 10 16</inkml:trace>
  <inkml:trace contextRef="#ctx1" brushRef="#br0" timeOffset="-135659.45">20085 16824 295 0,'-44'7'12'15,"-11"22"-3"-15,9 22-7 0,-2 13 0 16,11 10-1-16,7 11 1 0,1 2-1 16,6-6 2-16,2-17 0 0,5-9 3 15,4-11 4-15,6-3 3 0,5-9 2 0,2-5-1 16,10-10-2-16,5-2-4 0,3-7-2 16,10-6-3-16,3-7 0 0,14-4-2 15,12-7 1-15,18-9 0 0,4-3-1 16,5-6 0-16,-2-5 1 0,-6-5-3 15,-8-7-9-15,-6-3 222 0,-6-13-152 0</inkml:trace>
  <inkml:trace contextRef="#ctx1" brushRef="#br0" timeOffset="-133615.65">30458 13633 126 0,'-1'-14'13'0,"2"-4"-10"0,-9 13-4 0,27 5 1 0,-14 0 0 0,-3 0-1 0,-2 5 1 0,0-1 1 0,0 7 1 0,0-3 3 15,0 3 5-15,-2 5 3 0,2 5 0 0,0 4-1 0,0 12-4 0,0 8-3 0,0 13-1 32,-1 4 0-32,-1 5 0 0,-3-3 0 0,1-4 0 0,0-8 0 0,-1-6 0 0,-2-7 0 0,0-9 0 15,0-3 0-15,0-6-1 0,0 0 1 16,3-5 1-16,1-4 1 0,-3-6 0 15,6-5 0-15,0 1 2 0,2 0 0 16,5-7 0-16,0-6-1 0,4-3 0 0,1-2-1 16,2-4 0-16,2-4 2 0,2-6-6 15</inkml:trace>
  <inkml:trace contextRef="#ctx1" brushRef="#br0" timeOffset="-133182.15">30579 13330 99 0,'-14'-60'3'0,"-2"9"-3"16,-5 17-1-16,-3 25 1 0,-2 9-2 0,1 9 1 15,-9 5 0-15,-1 15-1 0,-6 10 0 16,-1 8-2-16,-1 10 0 0,-1 0-1 16,-2 1 1-16,-9 10 0 0,4 15 2 15,-3 30 1-15,8 29 0 0,2-2 0 16,5-4 1-16,9-28 0 0,2-10 0 0,12 5 0 15,9 15 0-15,12 5 1 0,11-5 0 16,12-15 0-16,8-25 0 0,13-11 1 16,1-8 0-16,7-6 1 0,3-3 1 15,0-4 3-15,9-6 44 0,-3-11 11 16,-1-10 7-16,1-13 4 0,1-15-59 16,4-20-7-16,9-10 9 0,-1-10 0 0,-2-8 0 15,-5-3-1-15,-8-13-11 0,-14-23 0 16,-6-24-2-16,-7-16 1 0,-14-4-1 15,-2 10 1-15,-3 26-2 0,-7-6 1 16,-6-14-1-16,-5-13 0 0,-2 3 0 16,-12 15-1-16,-2 31 1 0,-9 18-1 15,-3 21 0-15,-6 6 0 0,-8 6 0 16,-6 9 1-16,-5 5-1 0,-2 1 0 16,7 12 0-16,2 5-2 0,2 5 0 0,3 5-4 15,-5 5-7-15,7 6 31 0,4 4-17 16</inkml:trace>
  <inkml:trace contextRef="#ctx1" brushRef="#br0" timeOffset="-132546.98">30033 15488 307 0,'7'-58'28'0,"-3"3"7"0,6 9 3 0,5 19-22 0,1 11-7 0,-2 9-7 0,0 14-2 0,-3 11 0 16,-8 10-1-16,-3 20 0 0,-12 21 0 0,-8 15 0 0,-12 6 1 0,-10-1 0 0,-4-4 0 0,-9-9 0 0,-5 5 1 16,-6 6-1-16,-3 16 1 0,7 12 0 0,3 2-1 0,5-9 1 15,6-16 0-15,2-25 0 0,7-12 0 16,5-12-1-16,6-13 2 0,5-3-1 16,8-11 1-16,10-2 0 0,3-11 0 15,2-3 1-15,7-7-1 0,8-9 0 0,6-9-12 16,2-3 2-16,5-13 2 0</inkml:trace>
  <inkml:trace contextRef="#ctx1" brushRef="#br0" timeOffset="-131631.15">28967 16969 222 0,'-15'-10'18'0,"0"-4"19"0,9 1-4 0,1 1 1 0,5 3-8 0,7-5-22 0,2 1-2 0,9-1 0 0,3 0 2 0,7 0 0 0,4 1 0 16,7 6 0-16,0-1 0 0,-4 6-2 0,4 0 0 15,-3 2-1-15,1 2 0 16,-3 1 0-16,-4 8 0 0,-7 0 0 0,-5-3 0 16,-6 5 0-16,-7-1 0 0,-3 2-1 15,-4 4 0-15,-7 9 0 0,-12 8 0 16,-7 15 0-16,-16 10 0 0,-4 11 0 15,-11 0 1-15,3-6-1 0,1-5 0 16,-2-8 0-16,13-8 0 0,-1-12 0 0,5-5 0 16,6-1 0-16,2-8 0 0,5 0 1 15,4-6-1-15,7-1 1 0,9-10 0 16,7-1 8-16,0 0 5 0,0 0 1 16,7-1 0-16,9-10-9 0,7 0-4 15,8-1-1-15,0 0 0 0,8-4 0 16,6 3-1-16,1-1 1 0,11 2 0 15,-1-1 0-15,-10 3 1 0,-1 1-1 0,-3-2-1 16,-5 2 1-16,-3 4 0 0,-7 0-1 16,-12-2 0-16,-4 3 0 15,-9 4 0-15,-2 0 1 0,-2-7 0 0,-5 7-1 16,0 5 1-16,-4-3 0 0,1 3-1 16,1 2 1-16,-5-3-1 0,-1 0 0 15,-2 3 1-15,6-6 0 0,-1 1-1 16,1 0 0-16,4-2 1 0,0 0-1 0,3 0 0 15,4 0 0-15,-1 0-5 0,-1 0-6 16,2 0-5-16,0 0-8 0,0 0 9 16,3 0 7-16</inkml:trace>
  <inkml:trace contextRef="#ctx1" brushRef="#br0" timeOffset="-130348.35">30299 14129 264 0,'0'-47'29'0,"5"-14"0"0,9-17 0 0,2 8 4 0,6-3-22 0,4 6-4 0,-1 6-1 0,3 12-3 0,6 13-1 0,-2 8-1 0,3 10-1 0,6 8 0 0,-7 2 0 0,-2 8 0 0,-11 9-1 0,-7 7 1 0,-10 13 0 16,-8 8-1-16,-15 12 1 0,-12 13 0 16,-7 20-1-16,-9 12 1 0,-2 7 0 15,-3-5 0-15,3-19 0 0,1-7 0 16,6-10 0-16,8-7 0 0,5-9 0 16,10-3 0-16,7-7 1 0,5-6-5 15,7-9 19-15,8-6 3 0,7-6 3 16,4-12 5-16,11-6-21 0,11-10-2 15,5-4-1-15,7-3-1 0,4-2 1 0,3 5 0 16,-5 0 1-16,3 2-1 0,-6 5 0 16,-4 4-1-16,-11 3 0 0,-9 4 0 15,1 4-10-15,-5 1-7 0,-1 2-12 16,2 3 130-16,-9-1-76 0</inkml:trace>
  <inkml:trace contextRef="#ctx1" brushRef="#br0" timeOffset="-128673.8">29445 17101 128 0,'-18'-18'37'0,"8"11"6"0,6 5 1 0,-5 0 18 0,7-5-16 16,2 2-20-16,0-4-1 0,2-2-8 0,0-1-5 0,2-2 0 0,-4 1-7 0,0 1-3 0,0 7 0 0,0 5-1 0,0 0-1 0,-9 1 0 0,5 6 0 15,-3 11 0-15,2 2 0 0,-4 10 0 16,2 9-1-16,-4 3 1 0,1 3 0 15,2-1 0-15,0 2 0 0,1-5 0 16,-2 1 0-16,0-8 1 0,-5-2 0 16,1-6-1-16,-3-1 0 0,6-5 1 0,-3-1-1 15,8 1 1-15,0-6 0 0,3-4-1 16,2 1 2-16,7 0-1 0,-2-10 1 16,4 3 0-16,-2-6-3 0,2-3-7 15,-2-9-6-15,2-11-9 0,-2-5-69 16,2-16 64-16</inkml:trace>
  <inkml:trace contextRef="#ctx1" brushRef="#br0" timeOffset="-128377.35">29268 16622 283 0,'-43'-88'14'0,"-3"20"1"15,-7 20-9-15,7 36-1 0,-5 21-1 16,-4 21-2-16,0 21-2 0,-2 17-1 16,0 13-1-16,-1 15-1 0,1 19-1 0,4 29 2 15,7 13 2-15,9 1 1 0,8-11 3 16,14-14 1-16,9 0-1 0,19 12-1 15,15-10 19-15,16-13 1 0,8-30 0 16,1-21 2-16,12-14-22 0,8-20 0 16,10-16 1-16,13-19 9 0,5-18 3 15,7-23-2-15,-9-18 1 0,-7-31-11 16,-3-35-2-16,-13-31 1 0,-5-9 0 16,-13-5-1-16,-6-11 0 0,-17-14-1 15,-15-2 0-15,-13 11-1 0,-18 15 2 16,-15 12 0-16,-8 11 0 0,-12 15 1 0,-5 34-2 15,-6 38-1-15,-5 28 0 0,2 16 0 16,-8 15 0-16,3 13 0 0,-3 4-2 16,10 10-17-16,15 10 380 0,17-3-249 15</inkml:trace>
  <inkml:trace contextRef="#ctx1" brushRef="#br0" timeOffset="-128080.06">31031 15223 408 0,'24'-50'13'0,"-4"27"-13"0,-2 18-1 16,-8 13 0-16,1 10 0 0,-8 11 1 16,6 6-1-16,-5 18 1 0,7 18 0 0,1 18 1 15,4 13-1-15,2 1 1 0,10-6 0 16,6-11 0-16,5-10 0 0,5 0 0 15,7 11 0-15,2 15 0 0,11 14 0 16,0-1 0-16,-9-11 0 0,-7-19 0 16,-4-17 0-16,-3-17 0 0,0-10 0 0,-10-9 1 15,-2-7 0-15,-10-13 0 0,-1-7 0 16,-9-7 2-16,-6-3-1 0,-3-5-1 16,-5-6 1-16,-2 0-5 0,-4-11 2 15</inkml:trace>
  <inkml:trace contextRef="#ctx1" brushRef="#br0" timeOffset="-126965.01">32115 17496 253 0,'-7'-9'8'0,"9"3"19"0,5 1 4 0,7 0 0 0,7-1 2 16,4 6-28-16,10-1-1 0,8 1 1 0,3 1 4 0,0 3 0 0,-2 5-1 0,-8-2-2 0,-10 4-4 0,-4 3-2 0,-10 3 1 0,-5 3-1 0,-7 1 1 15,-14-1 0-15,-6 5-1 0,-10 3 1 0,2 0-1 0,-9 4 0 16,3 0 0-16,2 0 1 0,0-2-1 16,9-5 0-16,6 3 1 0,6 1-1 15,7-1 0-15,4 2 1 0,7-2-1 16,8-1 0-16,4-4 0 0,4-4 0 16,6-1 1-16,-1 5-1 0,-2 0 0 15,-4 0 1-15,-3 0-1 0,-12-3 1 0,-7-3-1 16,-5 5 1-16,-13-6-1 0,-15 1 1 15,-3-2 0-15,-15-1 0 0,1 0 0 16,-10 0 0-16,-7 0 0 0,-4 0 0 0,-4 1 0 16,3-7 0-16,-3 0-1 0,3-8 1 15,1-8 1-15,14 0-2 0,13-12 2 16,12-5-8-16,16-12-10 0,12-11 7 16,13-23-1-16</inkml:trace>
  <inkml:trace contextRef="#ctx1" brushRef="#br0" timeOffset="-126696.82">31982 17320 261 0,'27'27'41'0,"-15"-20"-27"16,-12 32-14-16,-9 9-2 0,-3-29 2 0,-4 43 0 15,-4 14 1-15,-1 22 1 0,3 19 2 16,2 14 2-16,6-2 20 0,10-12 2 16,12-23-2-16,15-14-1 0,17-9-16 15,15-6 12-15,13-5 0 0,17-8 1 16,10-13-5-16,7-20-12 0,9-21 0 0,-10-24 0 15,-6-18 5-15,-5-15 9 0,-7-14-1 16,-7-3 0-16,1-18-2 0,-10-24-4 16,-18-26 0-16,-23-17-1 0,-24 3-3 15,-26 22-6-15,-26 8-2 0,-18 3-1 16,-23 13 0-16,-24 16 1 0,-20 38-1 16,-32 42 11-16,-27 32 285 0,-37 25-195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A22ED2-95CA-49F9-BF2B-C093F70B7922}" type="datetimeFigureOut">
              <a:rPr lang="en-US" smtClean="0"/>
              <a:t>10/6/2025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4EBE7B-D68C-4DB8-BCCD-708454F326C4}" type="slidenum">
              <a:rPr lang="en-US" smtClean="0"/>
              <a:t>‹#›</a:t>
            </a:fld>
            <a:endParaRPr lang="en-US"/>
          </a:p>
        </p:txBody>
      </p:sp>
    </p:spTree>
    <p:extLst>
      <p:ext uri="{BB962C8B-B14F-4D97-AF65-F5344CB8AC3E}">
        <p14:creationId xmlns:p14="http://schemas.microsoft.com/office/powerpoint/2010/main" val="320542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6">
            <a:extLst>
              <a:ext uri="{FF2B5EF4-FFF2-40B4-BE49-F238E27FC236}">
                <a16:creationId xmlns:a16="http://schemas.microsoft.com/office/drawing/2014/main" id="{4B5336B1-1B7F-8723-01A4-C1B4C59633E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9pPr>
          </a:lstStyle>
          <a:p>
            <a:pPr>
              <a:spcBef>
                <a:spcPct val="0"/>
              </a:spcBef>
            </a:pPr>
            <a:fld id="{AD372F2C-0D43-425C-B511-753BD6FAE29F}" type="slidenum">
              <a:rPr lang="en-IN" altLang="en-US" sz="1400">
                <a:ea typeface="WenQuanYi Micro Hei" charset="0"/>
              </a:rPr>
              <a:pPr>
                <a:spcBef>
                  <a:spcPct val="0"/>
                </a:spcBef>
              </a:pPr>
              <a:t>5</a:t>
            </a:fld>
            <a:endParaRPr lang="en-IN" altLang="en-US" sz="1400">
              <a:ea typeface="WenQuanYi Micro Hei" charset="0"/>
            </a:endParaRPr>
          </a:p>
        </p:txBody>
      </p:sp>
      <p:sp>
        <p:nvSpPr>
          <p:cNvPr id="14339" name="Rectangle 1">
            <a:extLst>
              <a:ext uri="{FF2B5EF4-FFF2-40B4-BE49-F238E27FC236}">
                <a16:creationId xmlns:a16="http://schemas.microsoft.com/office/drawing/2014/main" id="{8B08679E-9527-3674-0B0D-93996AB26812}"/>
              </a:ext>
            </a:extLst>
          </p:cNvPr>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14340" name="Rectangle 2">
            <a:extLst>
              <a:ext uri="{FF2B5EF4-FFF2-40B4-BE49-F238E27FC236}">
                <a16:creationId xmlns:a16="http://schemas.microsoft.com/office/drawing/2014/main" id="{9471CE48-9FF3-7DE1-7381-2593685AA19B}"/>
              </a:ext>
            </a:extLst>
          </p:cNvPr>
          <p:cNvSpPr>
            <a:spLocks noGrp="1" noChangeArrowheads="1"/>
          </p:cNvSpPr>
          <p:nvPr>
            <p:ph type="body" idx="1"/>
          </p:nvPr>
        </p:nvSpPr>
        <p:spPr>
          <a:xfrm>
            <a:off x="777875" y="4776788"/>
            <a:ext cx="6218238"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6">
            <a:extLst>
              <a:ext uri="{FF2B5EF4-FFF2-40B4-BE49-F238E27FC236}">
                <a16:creationId xmlns:a16="http://schemas.microsoft.com/office/drawing/2014/main" id="{46FA2744-9EA1-87E1-A703-D366783B5BA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9pPr>
          </a:lstStyle>
          <a:p>
            <a:pPr>
              <a:spcBef>
                <a:spcPct val="0"/>
              </a:spcBef>
            </a:pPr>
            <a:fld id="{42FC6B2F-83DF-467B-868F-3BEA3827145B}" type="slidenum">
              <a:rPr lang="en-IN" altLang="en-US" sz="1400">
                <a:ea typeface="WenQuanYi Micro Hei" charset="0"/>
              </a:rPr>
              <a:pPr>
                <a:spcBef>
                  <a:spcPct val="0"/>
                </a:spcBef>
              </a:pPr>
              <a:t>14</a:t>
            </a:fld>
            <a:endParaRPr lang="en-IN" altLang="en-US" sz="1400">
              <a:ea typeface="WenQuanYi Micro Hei" charset="0"/>
            </a:endParaRPr>
          </a:p>
        </p:txBody>
      </p:sp>
      <p:sp>
        <p:nvSpPr>
          <p:cNvPr id="32771" name="Rectangle 1">
            <a:extLst>
              <a:ext uri="{FF2B5EF4-FFF2-40B4-BE49-F238E27FC236}">
                <a16:creationId xmlns:a16="http://schemas.microsoft.com/office/drawing/2014/main" id="{61DDEF81-48D9-A4A6-C7EF-C7FD4368CDE7}"/>
              </a:ext>
            </a:extLst>
          </p:cNvPr>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32772" name="Rectangle 2">
            <a:extLst>
              <a:ext uri="{FF2B5EF4-FFF2-40B4-BE49-F238E27FC236}">
                <a16:creationId xmlns:a16="http://schemas.microsoft.com/office/drawing/2014/main" id="{1B7BEB4C-011F-E2E8-BA06-8C164A1CC0C7}"/>
              </a:ext>
            </a:extLst>
          </p:cNvPr>
          <p:cNvSpPr>
            <a:spLocks noGrp="1" noChangeArrowheads="1"/>
          </p:cNvSpPr>
          <p:nvPr>
            <p:ph type="body" idx="1"/>
          </p:nvPr>
        </p:nvSpPr>
        <p:spPr>
          <a:xfrm>
            <a:off x="777875" y="4776788"/>
            <a:ext cx="6218238"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6">
            <a:extLst>
              <a:ext uri="{FF2B5EF4-FFF2-40B4-BE49-F238E27FC236}">
                <a16:creationId xmlns:a16="http://schemas.microsoft.com/office/drawing/2014/main" id="{40978DA8-4F30-8776-5EEB-F4FAB70ADD6D}"/>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9pPr>
          </a:lstStyle>
          <a:p>
            <a:pPr>
              <a:spcBef>
                <a:spcPct val="0"/>
              </a:spcBef>
            </a:pPr>
            <a:fld id="{9A4CED44-8C83-47C3-A103-E60273F30EAB}" type="slidenum">
              <a:rPr lang="en-IN" altLang="en-US" sz="1400">
                <a:ea typeface="WenQuanYi Micro Hei" charset="0"/>
              </a:rPr>
              <a:pPr>
                <a:spcBef>
                  <a:spcPct val="0"/>
                </a:spcBef>
              </a:pPr>
              <a:t>15</a:t>
            </a:fld>
            <a:endParaRPr lang="en-IN" altLang="en-US" sz="1400">
              <a:ea typeface="WenQuanYi Micro Hei" charset="0"/>
            </a:endParaRPr>
          </a:p>
        </p:txBody>
      </p:sp>
      <p:sp>
        <p:nvSpPr>
          <p:cNvPr id="34819" name="Rectangle 1">
            <a:extLst>
              <a:ext uri="{FF2B5EF4-FFF2-40B4-BE49-F238E27FC236}">
                <a16:creationId xmlns:a16="http://schemas.microsoft.com/office/drawing/2014/main" id="{E9E9AD8B-3615-8055-8F4C-0225F6AEA35E}"/>
              </a:ext>
            </a:extLst>
          </p:cNvPr>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34820" name="Rectangle 2">
            <a:extLst>
              <a:ext uri="{FF2B5EF4-FFF2-40B4-BE49-F238E27FC236}">
                <a16:creationId xmlns:a16="http://schemas.microsoft.com/office/drawing/2014/main" id="{D3B016E7-F185-9D05-B0D9-B530DA53ABC2}"/>
              </a:ext>
            </a:extLst>
          </p:cNvPr>
          <p:cNvSpPr>
            <a:spLocks noGrp="1" noChangeArrowheads="1"/>
          </p:cNvSpPr>
          <p:nvPr>
            <p:ph type="body" idx="1"/>
          </p:nvPr>
        </p:nvSpPr>
        <p:spPr>
          <a:xfrm>
            <a:off x="777875" y="4776788"/>
            <a:ext cx="6218238"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4EBE7B-D68C-4DB8-BCCD-708454F326C4}" type="slidenum">
              <a:rPr lang="en-US" smtClean="0"/>
              <a:t>47</a:t>
            </a:fld>
            <a:endParaRPr lang="en-US"/>
          </a:p>
        </p:txBody>
      </p:sp>
    </p:spTree>
    <p:extLst>
      <p:ext uri="{BB962C8B-B14F-4D97-AF65-F5344CB8AC3E}">
        <p14:creationId xmlns:p14="http://schemas.microsoft.com/office/powerpoint/2010/main" val="1850282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4EBE7B-D68C-4DB8-BCCD-708454F326C4}" type="slidenum">
              <a:rPr lang="en-US" smtClean="0"/>
              <a:t>91</a:t>
            </a:fld>
            <a:endParaRPr lang="en-US"/>
          </a:p>
        </p:txBody>
      </p:sp>
    </p:spTree>
    <p:extLst>
      <p:ext uri="{BB962C8B-B14F-4D97-AF65-F5344CB8AC3E}">
        <p14:creationId xmlns:p14="http://schemas.microsoft.com/office/powerpoint/2010/main" val="285085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6">
            <a:extLst>
              <a:ext uri="{FF2B5EF4-FFF2-40B4-BE49-F238E27FC236}">
                <a16:creationId xmlns:a16="http://schemas.microsoft.com/office/drawing/2014/main" id="{7F862723-56CC-741A-3695-9053DBCE3239}"/>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9pPr>
          </a:lstStyle>
          <a:p>
            <a:pPr>
              <a:spcBef>
                <a:spcPct val="0"/>
              </a:spcBef>
            </a:pPr>
            <a:fld id="{515F9B62-4F39-4534-B557-813C11E849D4}" type="slidenum">
              <a:rPr lang="en-IN" altLang="en-US" sz="1400">
                <a:ea typeface="WenQuanYi Micro Hei" charset="0"/>
              </a:rPr>
              <a:pPr>
                <a:spcBef>
                  <a:spcPct val="0"/>
                </a:spcBef>
              </a:pPr>
              <a:t>6</a:t>
            </a:fld>
            <a:endParaRPr lang="en-IN" altLang="en-US" sz="1400">
              <a:ea typeface="WenQuanYi Micro Hei" charset="0"/>
            </a:endParaRPr>
          </a:p>
        </p:txBody>
      </p:sp>
      <p:sp>
        <p:nvSpPr>
          <p:cNvPr id="16387" name="Rectangle 1">
            <a:extLst>
              <a:ext uri="{FF2B5EF4-FFF2-40B4-BE49-F238E27FC236}">
                <a16:creationId xmlns:a16="http://schemas.microsoft.com/office/drawing/2014/main" id="{0C7EFF77-D133-6BFC-E867-AFB0EBF025D9}"/>
              </a:ext>
            </a:extLst>
          </p:cNvPr>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16388" name="Rectangle 2">
            <a:extLst>
              <a:ext uri="{FF2B5EF4-FFF2-40B4-BE49-F238E27FC236}">
                <a16:creationId xmlns:a16="http://schemas.microsoft.com/office/drawing/2014/main" id="{CE50317F-4AB3-F68E-672F-2AC65015F8E0}"/>
              </a:ext>
            </a:extLst>
          </p:cNvPr>
          <p:cNvSpPr>
            <a:spLocks noGrp="1" noChangeArrowheads="1"/>
          </p:cNvSpPr>
          <p:nvPr>
            <p:ph type="body" idx="1"/>
          </p:nvPr>
        </p:nvSpPr>
        <p:spPr>
          <a:xfrm>
            <a:off x="777875" y="4776788"/>
            <a:ext cx="6218238"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6">
            <a:extLst>
              <a:ext uri="{FF2B5EF4-FFF2-40B4-BE49-F238E27FC236}">
                <a16:creationId xmlns:a16="http://schemas.microsoft.com/office/drawing/2014/main" id="{4A319B8D-93E9-D359-1042-896A2FD3FBC2}"/>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9pPr>
          </a:lstStyle>
          <a:p>
            <a:pPr>
              <a:spcBef>
                <a:spcPct val="0"/>
              </a:spcBef>
            </a:pPr>
            <a:fld id="{51689CF0-4ACF-4958-B0CF-E783D603EA74}" type="slidenum">
              <a:rPr lang="en-IN" altLang="en-US" sz="1400">
                <a:ea typeface="WenQuanYi Micro Hei" charset="0"/>
              </a:rPr>
              <a:pPr>
                <a:spcBef>
                  <a:spcPct val="0"/>
                </a:spcBef>
              </a:pPr>
              <a:t>7</a:t>
            </a:fld>
            <a:endParaRPr lang="en-IN" altLang="en-US" sz="1400">
              <a:ea typeface="WenQuanYi Micro Hei" charset="0"/>
            </a:endParaRPr>
          </a:p>
        </p:txBody>
      </p:sp>
      <p:sp>
        <p:nvSpPr>
          <p:cNvPr id="18435" name="Rectangle 1">
            <a:extLst>
              <a:ext uri="{FF2B5EF4-FFF2-40B4-BE49-F238E27FC236}">
                <a16:creationId xmlns:a16="http://schemas.microsoft.com/office/drawing/2014/main" id="{8B4BE76E-4F39-A398-96FD-B2E9B80BC9B2}"/>
              </a:ext>
            </a:extLst>
          </p:cNvPr>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18436" name="Rectangle 2">
            <a:extLst>
              <a:ext uri="{FF2B5EF4-FFF2-40B4-BE49-F238E27FC236}">
                <a16:creationId xmlns:a16="http://schemas.microsoft.com/office/drawing/2014/main" id="{6DF92DFF-A5F8-B450-67B7-C7B69ADD9723}"/>
              </a:ext>
            </a:extLst>
          </p:cNvPr>
          <p:cNvSpPr>
            <a:spLocks noGrp="1" noChangeArrowheads="1"/>
          </p:cNvSpPr>
          <p:nvPr>
            <p:ph type="body" idx="1"/>
          </p:nvPr>
        </p:nvSpPr>
        <p:spPr>
          <a:xfrm>
            <a:off x="777875" y="4776788"/>
            <a:ext cx="6218238"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6">
            <a:extLst>
              <a:ext uri="{FF2B5EF4-FFF2-40B4-BE49-F238E27FC236}">
                <a16:creationId xmlns:a16="http://schemas.microsoft.com/office/drawing/2014/main" id="{2BBB6FE7-30B7-0997-7AEC-6732D2E45BC3}"/>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9pPr>
          </a:lstStyle>
          <a:p>
            <a:pPr>
              <a:spcBef>
                <a:spcPct val="0"/>
              </a:spcBef>
            </a:pPr>
            <a:fld id="{7E06E63B-7AF9-4E57-86F5-2ABD1B34B856}" type="slidenum">
              <a:rPr lang="en-IN" altLang="en-US" sz="1400">
                <a:ea typeface="WenQuanYi Micro Hei" charset="0"/>
              </a:rPr>
              <a:pPr>
                <a:spcBef>
                  <a:spcPct val="0"/>
                </a:spcBef>
              </a:pPr>
              <a:t>8</a:t>
            </a:fld>
            <a:endParaRPr lang="en-IN" altLang="en-US" sz="1400">
              <a:ea typeface="WenQuanYi Micro Hei" charset="0"/>
            </a:endParaRPr>
          </a:p>
        </p:txBody>
      </p:sp>
      <p:sp>
        <p:nvSpPr>
          <p:cNvPr id="20483" name="Rectangle 1">
            <a:extLst>
              <a:ext uri="{FF2B5EF4-FFF2-40B4-BE49-F238E27FC236}">
                <a16:creationId xmlns:a16="http://schemas.microsoft.com/office/drawing/2014/main" id="{AF701D07-A638-8A6C-9A80-6EE32B7E3042}"/>
              </a:ext>
            </a:extLst>
          </p:cNvPr>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20484" name="Rectangle 2">
            <a:extLst>
              <a:ext uri="{FF2B5EF4-FFF2-40B4-BE49-F238E27FC236}">
                <a16:creationId xmlns:a16="http://schemas.microsoft.com/office/drawing/2014/main" id="{6151B9DF-81EE-8DF0-A678-F117A4BF7D21}"/>
              </a:ext>
            </a:extLst>
          </p:cNvPr>
          <p:cNvSpPr>
            <a:spLocks noGrp="1" noChangeArrowheads="1"/>
          </p:cNvSpPr>
          <p:nvPr>
            <p:ph type="body" idx="1"/>
          </p:nvPr>
        </p:nvSpPr>
        <p:spPr>
          <a:xfrm>
            <a:off x="777875" y="4776788"/>
            <a:ext cx="6218238"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6">
            <a:extLst>
              <a:ext uri="{FF2B5EF4-FFF2-40B4-BE49-F238E27FC236}">
                <a16:creationId xmlns:a16="http://schemas.microsoft.com/office/drawing/2014/main" id="{7D45E94D-49DD-3F63-673A-C798DAFAEAAE}"/>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9pPr>
          </a:lstStyle>
          <a:p>
            <a:pPr>
              <a:spcBef>
                <a:spcPct val="0"/>
              </a:spcBef>
            </a:pPr>
            <a:fld id="{6D488480-F201-4163-9B1C-4AE37C2698AD}" type="slidenum">
              <a:rPr lang="en-IN" altLang="en-US" sz="1400">
                <a:ea typeface="WenQuanYi Micro Hei" charset="0"/>
              </a:rPr>
              <a:pPr>
                <a:spcBef>
                  <a:spcPct val="0"/>
                </a:spcBef>
              </a:pPr>
              <a:t>9</a:t>
            </a:fld>
            <a:endParaRPr lang="en-IN" altLang="en-US" sz="1400">
              <a:ea typeface="WenQuanYi Micro Hei" charset="0"/>
            </a:endParaRPr>
          </a:p>
        </p:txBody>
      </p:sp>
      <p:sp>
        <p:nvSpPr>
          <p:cNvPr id="22531" name="Rectangle 1">
            <a:extLst>
              <a:ext uri="{FF2B5EF4-FFF2-40B4-BE49-F238E27FC236}">
                <a16:creationId xmlns:a16="http://schemas.microsoft.com/office/drawing/2014/main" id="{B12D13B9-AEB4-8A08-1C9B-B9E4819161C3}"/>
              </a:ext>
            </a:extLst>
          </p:cNvPr>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22532" name="Rectangle 2">
            <a:extLst>
              <a:ext uri="{FF2B5EF4-FFF2-40B4-BE49-F238E27FC236}">
                <a16:creationId xmlns:a16="http://schemas.microsoft.com/office/drawing/2014/main" id="{D0C6938C-AA30-9153-3BBD-51A532A9DF24}"/>
              </a:ext>
            </a:extLst>
          </p:cNvPr>
          <p:cNvSpPr>
            <a:spLocks noGrp="1" noChangeArrowheads="1"/>
          </p:cNvSpPr>
          <p:nvPr>
            <p:ph type="body" idx="1"/>
          </p:nvPr>
        </p:nvSpPr>
        <p:spPr>
          <a:xfrm>
            <a:off x="777875" y="4776788"/>
            <a:ext cx="6218238"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6">
            <a:extLst>
              <a:ext uri="{FF2B5EF4-FFF2-40B4-BE49-F238E27FC236}">
                <a16:creationId xmlns:a16="http://schemas.microsoft.com/office/drawing/2014/main" id="{259042C1-CB9F-18AE-64A9-0A471E528FCC}"/>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9pPr>
          </a:lstStyle>
          <a:p>
            <a:pPr>
              <a:spcBef>
                <a:spcPct val="0"/>
              </a:spcBef>
            </a:pPr>
            <a:fld id="{113CAAA3-388F-48C6-B0B9-B659CFB0DD5B}" type="slidenum">
              <a:rPr lang="en-IN" altLang="en-US" sz="1400">
                <a:ea typeface="WenQuanYi Micro Hei" charset="0"/>
              </a:rPr>
              <a:pPr>
                <a:spcBef>
                  <a:spcPct val="0"/>
                </a:spcBef>
              </a:pPr>
              <a:t>10</a:t>
            </a:fld>
            <a:endParaRPr lang="en-IN" altLang="en-US" sz="1400">
              <a:ea typeface="WenQuanYi Micro Hei" charset="0"/>
            </a:endParaRPr>
          </a:p>
        </p:txBody>
      </p:sp>
      <p:sp>
        <p:nvSpPr>
          <p:cNvPr id="24579" name="Rectangle 1">
            <a:extLst>
              <a:ext uri="{FF2B5EF4-FFF2-40B4-BE49-F238E27FC236}">
                <a16:creationId xmlns:a16="http://schemas.microsoft.com/office/drawing/2014/main" id="{BFB49B82-A5CF-1E9D-CB09-DDF6FBC1AAC5}"/>
              </a:ext>
            </a:extLst>
          </p:cNvPr>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24580" name="Rectangle 2">
            <a:extLst>
              <a:ext uri="{FF2B5EF4-FFF2-40B4-BE49-F238E27FC236}">
                <a16:creationId xmlns:a16="http://schemas.microsoft.com/office/drawing/2014/main" id="{FFD182C8-6EED-AA38-A55B-1321344B5A0C}"/>
              </a:ext>
            </a:extLst>
          </p:cNvPr>
          <p:cNvSpPr>
            <a:spLocks noGrp="1" noChangeArrowheads="1"/>
          </p:cNvSpPr>
          <p:nvPr>
            <p:ph type="body" idx="1"/>
          </p:nvPr>
        </p:nvSpPr>
        <p:spPr>
          <a:xfrm>
            <a:off x="777875" y="4776788"/>
            <a:ext cx="6218238"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6">
            <a:extLst>
              <a:ext uri="{FF2B5EF4-FFF2-40B4-BE49-F238E27FC236}">
                <a16:creationId xmlns:a16="http://schemas.microsoft.com/office/drawing/2014/main" id="{7980DC34-3570-D017-CB8F-8C0219FCD214}"/>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9pPr>
          </a:lstStyle>
          <a:p>
            <a:pPr>
              <a:spcBef>
                <a:spcPct val="0"/>
              </a:spcBef>
            </a:pPr>
            <a:fld id="{E12F0436-A7AF-4C98-AB7D-2278D87FE80D}" type="slidenum">
              <a:rPr lang="en-IN" altLang="en-US" sz="1400">
                <a:ea typeface="WenQuanYi Micro Hei" charset="0"/>
              </a:rPr>
              <a:pPr>
                <a:spcBef>
                  <a:spcPct val="0"/>
                </a:spcBef>
              </a:pPr>
              <a:t>11</a:t>
            </a:fld>
            <a:endParaRPr lang="en-IN" altLang="en-US" sz="1400">
              <a:ea typeface="WenQuanYi Micro Hei" charset="0"/>
            </a:endParaRPr>
          </a:p>
        </p:txBody>
      </p:sp>
      <p:sp>
        <p:nvSpPr>
          <p:cNvPr id="26627" name="Rectangle 1">
            <a:extLst>
              <a:ext uri="{FF2B5EF4-FFF2-40B4-BE49-F238E27FC236}">
                <a16:creationId xmlns:a16="http://schemas.microsoft.com/office/drawing/2014/main" id="{E0558629-A2EC-D618-CACA-04DF7236DA7C}"/>
              </a:ext>
            </a:extLst>
          </p:cNvPr>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26628" name="Rectangle 2">
            <a:extLst>
              <a:ext uri="{FF2B5EF4-FFF2-40B4-BE49-F238E27FC236}">
                <a16:creationId xmlns:a16="http://schemas.microsoft.com/office/drawing/2014/main" id="{80F38733-EB58-8F19-EBDB-E93C2B9B6AB5}"/>
              </a:ext>
            </a:extLst>
          </p:cNvPr>
          <p:cNvSpPr>
            <a:spLocks noGrp="1" noChangeArrowheads="1"/>
          </p:cNvSpPr>
          <p:nvPr>
            <p:ph type="body" idx="1"/>
          </p:nvPr>
        </p:nvSpPr>
        <p:spPr>
          <a:xfrm>
            <a:off x="777875" y="4776788"/>
            <a:ext cx="6218238"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6">
            <a:extLst>
              <a:ext uri="{FF2B5EF4-FFF2-40B4-BE49-F238E27FC236}">
                <a16:creationId xmlns:a16="http://schemas.microsoft.com/office/drawing/2014/main" id="{C7778258-8BB9-27F8-4C07-F6596674A3A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9pPr>
          </a:lstStyle>
          <a:p>
            <a:pPr>
              <a:spcBef>
                <a:spcPct val="0"/>
              </a:spcBef>
            </a:pPr>
            <a:fld id="{17FFA89D-E270-4253-B204-C2442D6FB7B5}" type="slidenum">
              <a:rPr lang="en-IN" altLang="en-US" sz="1400">
                <a:ea typeface="WenQuanYi Micro Hei" charset="0"/>
              </a:rPr>
              <a:pPr>
                <a:spcBef>
                  <a:spcPct val="0"/>
                </a:spcBef>
              </a:pPr>
              <a:t>12</a:t>
            </a:fld>
            <a:endParaRPr lang="en-IN" altLang="en-US" sz="1400">
              <a:ea typeface="WenQuanYi Micro Hei" charset="0"/>
            </a:endParaRPr>
          </a:p>
        </p:txBody>
      </p:sp>
      <p:sp>
        <p:nvSpPr>
          <p:cNvPr id="28675" name="Rectangle 1">
            <a:extLst>
              <a:ext uri="{FF2B5EF4-FFF2-40B4-BE49-F238E27FC236}">
                <a16:creationId xmlns:a16="http://schemas.microsoft.com/office/drawing/2014/main" id="{D312255C-40CF-AF49-E41A-CEC1C5C32BA7}"/>
              </a:ext>
            </a:extLst>
          </p:cNvPr>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28676" name="Rectangle 2">
            <a:extLst>
              <a:ext uri="{FF2B5EF4-FFF2-40B4-BE49-F238E27FC236}">
                <a16:creationId xmlns:a16="http://schemas.microsoft.com/office/drawing/2014/main" id="{AE9187BA-3BA5-1774-99FC-863D16497BB1}"/>
              </a:ext>
            </a:extLst>
          </p:cNvPr>
          <p:cNvSpPr>
            <a:spLocks noGrp="1" noChangeArrowheads="1"/>
          </p:cNvSpPr>
          <p:nvPr>
            <p:ph type="body" idx="1"/>
          </p:nvPr>
        </p:nvSpPr>
        <p:spPr>
          <a:xfrm>
            <a:off x="777875" y="4776788"/>
            <a:ext cx="6218238"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6">
            <a:extLst>
              <a:ext uri="{FF2B5EF4-FFF2-40B4-BE49-F238E27FC236}">
                <a16:creationId xmlns:a16="http://schemas.microsoft.com/office/drawing/2014/main" id="{8E782F01-A772-8565-D604-17294CA3FE5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1200">
                <a:solidFill>
                  <a:srgbClr val="000000"/>
                </a:solidFill>
                <a:latin typeface="Times New Roman" panose="02020603050405020304" pitchFamily="18" charset="0"/>
              </a:defRPr>
            </a:lvl9pPr>
          </a:lstStyle>
          <a:p>
            <a:pPr>
              <a:spcBef>
                <a:spcPct val="0"/>
              </a:spcBef>
            </a:pPr>
            <a:fld id="{B3A268A5-4ABE-4C7B-A0BD-334D941A05D2}" type="slidenum">
              <a:rPr lang="en-IN" altLang="en-US" sz="1400">
                <a:ea typeface="WenQuanYi Micro Hei" charset="0"/>
              </a:rPr>
              <a:pPr>
                <a:spcBef>
                  <a:spcPct val="0"/>
                </a:spcBef>
              </a:pPr>
              <a:t>13</a:t>
            </a:fld>
            <a:endParaRPr lang="en-IN" altLang="en-US" sz="1400">
              <a:ea typeface="WenQuanYi Micro Hei" charset="0"/>
            </a:endParaRPr>
          </a:p>
        </p:txBody>
      </p:sp>
      <p:sp>
        <p:nvSpPr>
          <p:cNvPr id="30723" name="Rectangle 1">
            <a:extLst>
              <a:ext uri="{FF2B5EF4-FFF2-40B4-BE49-F238E27FC236}">
                <a16:creationId xmlns:a16="http://schemas.microsoft.com/office/drawing/2014/main" id="{67D5FF72-4BF7-5EA3-9A63-8357CC0010F3}"/>
              </a:ext>
            </a:extLst>
          </p:cNvPr>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30724" name="Rectangle 2">
            <a:extLst>
              <a:ext uri="{FF2B5EF4-FFF2-40B4-BE49-F238E27FC236}">
                <a16:creationId xmlns:a16="http://schemas.microsoft.com/office/drawing/2014/main" id="{F576B742-453C-2351-82CC-9836B24DD6F2}"/>
              </a:ext>
            </a:extLst>
          </p:cNvPr>
          <p:cNvSpPr>
            <a:spLocks noGrp="1" noChangeArrowheads="1"/>
          </p:cNvSpPr>
          <p:nvPr>
            <p:ph type="body" idx="1"/>
          </p:nvPr>
        </p:nvSpPr>
        <p:spPr>
          <a:xfrm>
            <a:off x="777875" y="4776788"/>
            <a:ext cx="6218238"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E96F2-396C-51A4-CF9F-072D7DC3D7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557E0A1-68B0-796C-EDDC-3637E9CA75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B22EC8C-1C72-FC35-795A-F4F1A22139D1}"/>
              </a:ext>
            </a:extLst>
          </p:cNvPr>
          <p:cNvSpPr>
            <a:spLocks noGrp="1"/>
          </p:cNvSpPr>
          <p:nvPr>
            <p:ph type="dt" sz="half" idx="10"/>
          </p:nvPr>
        </p:nvSpPr>
        <p:spPr/>
        <p:txBody>
          <a:bodyPr/>
          <a:lstStyle/>
          <a:p>
            <a:fld id="{4B42D7C1-4160-410E-90F6-1A3386508EE2}" type="datetimeFigureOut">
              <a:rPr lang="en-IN" smtClean="0"/>
              <a:t>06-10-2025</a:t>
            </a:fld>
            <a:endParaRPr lang="en-IN"/>
          </a:p>
        </p:txBody>
      </p:sp>
      <p:sp>
        <p:nvSpPr>
          <p:cNvPr id="5" name="Footer Placeholder 4">
            <a:extLst>
              <a:ext uri="{FF2B5EF4-FFF2-40B4-BE49-F238E27FC236}">
                <a16:creationId xmlns:a16="http://schemas.microsoft.com/office/drawing/2014/main" id="{1CEF9E73-F32B-9CCB-9323-86CDE3FFC7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E524A6-7C60-93A8-B83D-B2959C8B8AB0}"/>
              </a:ext>
            </a:extLst>
          </p:cNvPr>
          <p:cNvSpPr>
            <a:spLocks noGrp="1"/>
          </p:cNvSpPr>
          <p:nvPr>
            <p:ph type="sldNum" sz="quarter" idx="12"/>
          </p:nvPr>
        </p:nvSpPr>
        <p:spPr/>
        <p:txBody>
          <a:bodyPr/>
          <a:lstStyle/>
          <a:p>
            <a:fld id="{682159FC-E216-43A6-9C5C-0C7D8B8BC5B4}" type="slidenum">
              <a:rPr lang="en-IN" smtClean="0"/>
              <a:t>‹#›</a:t>
            </a:fld>
            <a:endParaRPr lang="en-IN"/>
          </a:p>
        </p:txBody>
      </p:sp>
    </p:spTree>
    <p:extLst>
      <p:ext uri="{BB962C8B-B14F-4D97-AF65-F5344CB8AC3E}">
        <p14:creationId xmlns:p14="http://schemas.microsoft.com/office/powerpoint/2010/main" val="3032213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01B60-0120-2D8B-40EA-CFC5C8842B4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CDAA818-8E1D-A8F5-05F3-4311E14EAA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223971-B5CB-A707-2432-A09277489815}"/>
              </a:ext>
            </a:extLst>
          </p:cNvPr>
          <p:cNvSpPr>
            <a:spLocks noGrp="1"/>
          </p:cNvSpPr>
          <p:nvPr>
            <p:ph type="dt" sz="half" idx="10"/>
          </p:nvPr>
        </p:nvSpPr>
        <p:spPr/>
        <p:txBody>
          <a:bodyPr/>
          <a:lstStyle/>
          <a:p>
            <a:fld id="{4B42D7C1-4160-410E-90F6-1A3386508EE2}" type="datetimeFigureOut">
              <a:rPr lang="en-IN" smtClean="0"/>
              <a:t>06-10-2025</a:t>
            </a:fld>
            <a:endParaRPr lang="en-IN"/>
          </a:p>
        </p:txBody>
      </p:sp>
      <p:sp>
        <p:nvSpPr>
          <p:cNvPr id="5" name="Footer Placeholder 4">
            <a:extLst>
              <a:ext uri="{FF2B5EF4-FFF2-40B4-BE49-F238E27FC236}">
                <a16:creationId xmlns:a16="http://schemas.microsoft.com/office/drawing/2014/main" id="{734801FA-DCB3-9BE6-2E27-B7407A4E8C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6D74AD-BAA7-3C52-0EC0-24E8CA44F406}"/>
              </a:ext>
            </a:extLst>
          </p:cNvPr>
          <p:cNvSpPr>
            <a:spLocks noGrp="1"/>
          </p:cNvSpPr>
          <p:nvPr>
            <p:ph type="sldNum" sz="quarter" idx="12"/>
          </p:nvPr>
        </p:nvSpPr>
        <p:spPr/>
        <p:txBody>
          <a:bodyPr/>
          <a:lstStyle/>
          <a:p>
            <a:fld id="{682159FC-E216-43A6-9C5C-0C7D8B8BC5B4}" type="slidenum">
              <a:rPr lang="en-IN" smtClean="0"/>
              <a:t>‹#›</a:t>
            </a:fld>
            <a:endParaRPr lang="en-IN"/>
          </a:p>
        </p:txBody>
      </p:sp>
    </p:spTree>
    <p:extLst>
      <p:ext uri="{BB962C8B-B14F-4D97-AF65-F5344CB8AC3E}">
        <p14:creationId xmlns:p14="http://schemas.microsoft.com/office/powerpoint/2010/main" val="93204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CCF6B0-6710-7AE1-8298-1BF742E1ED8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F412A8-AE4C-6D23-E2E9-E3CFA59231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68524A-3018-22E4-3793-ABEC972056EB}"/>
              </a:ext>
            </a:extLst>
          </p:cNvPr>
          <p:cNvSpPr>
            <a:spLocks noGrp="1"/>
          </p:cNvSpPr>
          <p:nvPr>
            <p:ph type="dt" sz="half" idx="10"/>
          </p:nvPr>
        </p:nvSpPr>
        <p:spPr/>
        <p:txBody>
          <a:bodyPr/>
          <a:lstStyle/>
          <a:p>
            <a:fld id="{4B42D7C1-4160-410E-90F6-1A3386508EE2}" type="datetimeFigureOut">
              <a:rPr lang="en-IN" smtClean="0"/>
              <a:t>06-10-2025</a:t>
            </a:fld>
            <a:endParaRPr lang="en-IN"/>
          </a:p>
        </p:txBody>
      </p:sp>
      <p:sp>
        <p:nvSpPr>
          <p:cNvPr id="5" name="Footer Placeholder 4">
            <a:extLst>
              <a:ext uri="{FF2B5EF4-FFF2-40B4-BE49-F238E27FC236}">
                <a16:creationId xmlns:a16="http://schemas.microsoft.com/office/drawing/2014/main" id="{4B88DC33-AD73-1079-E5CE-B38DD1B7BD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F0F12E-CBC9-5D7E-F6CC-5DC5E85D43C3}"/>
              </a:ext>
            </a:extLst>
          </p:cNvPr>
          <p:cNvSpPr>
            <a:spLocks noGrp="1"/>
          </p:cNvSpPr>
          <p:nvPr>
            <p:ph type="sldNum" sz="quarter" idx="12"/>
          </p:nvPr>
        </p:nvSpPr>
        <p:spPr/>
        <p:txBody>
          <a:bodyPr/>
          <a:lstStyle/>
          <a:p>
            <a:fld id="{682159FC-E216-43A6-9C5C-0C7D8B8BC5B4}" type="slidenum">
              <a:rPr lang="en-IN" smtClean="0"/>
              <a:t>‹#›</a:t>
            </a:fld>
            <a:endParaRPr lang="en-IN"/>
          </a:p>
        </p:txBody>
      </p:sp>
    </p:spTree>
    <p:extLst>
      <p:ext uri="{BB962C8B-B14F-4D97-AF65-F5344CB8AC3E}">
        <p14:creationId xmlns:p14="http://schemas.microsoft.com/office/powerpoint/2010/main" val="3969044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8641" y="273629"/>
            <a:ext cx="10968959" cy="1143480"/>
          </a:xfrm>
        </p:spPr>
        <p:txBody>
          <a:bodyPr/>
          <a:lstStyle/>
          <a:p>
            <a:r>
              <a:rPr lang="en-US"/>
              <a:t>Click to edit Master title style</a:t>
            </a:r>
          </a:p>
        </p:txBody>
      </p:sp>
      <p:sp>
        <p:nvSpPr>
          <p:cNvPr id="3" name="Rectangle 3">
            <a:extLst>
              <a:ext uri="{FF2B5EF4-FFF2-40B4-BE49-F238E27FC236}">
                <a16:creationId xmlns:a16="http://schemas.microsoft.com/office/drawing/2014/main" id="{B2DC8999-576E-B526-F0EF-014297525DED}"/>
              </a:ext>
            </a:extLst>
          </p:cNvPr>
          <p:cNvSpPr>
            <a:spLocks noGrp="1" noChangeArrowheads="1"/>
          </p:cNvSpPr>
          <p:nvPr>
            <p:ph type="dt" idx="10"/>
          </p:nvPr>
        </p:nvSpPr>
        <p:spPr>
          <a:ln/>
        </p:spPr>
        <p:txBody>
          <a:bodyPr/>
          <a:lstStyle>
            <a:lvl1pPr>
              <a:defRPr/>
            </a:lvl1pPr>
          </a:lstStyle>
          <a:p>
            <a:pPr>
              <a:defRPr/>
            </a:pPr>
            <a:endParaRPr lang="en-IN"/>
          </a:p>
        </p:txBody>
      </p:sp>
      <p:sp>
        <p:nvSpPr>
          <p:cNvPr id="4" name="Rectangle 4">
            <a:extLst>
              <a:ext uri="{FF2B5EF4-FFF2-40B4-BE49-F238E27FC236}">
                <a16:creationId xmlns:a16="http://schemas.microsoft.com/office/drawing/2014/main" id="{820F379E-6C3C-0195-B850-F337DFC489B9}"/>
              </a:ext>
            </a:extLst>
          </p:cNvPr>
          <p:cNvSpPr>
            <a:spLocks noGrp="1" noChangeArrowheads="1"/>
          </p:cNvSpPr>
          <p:nvPr>
            <p:ph type="ftr" idx="11"/>
          </p:nvPr>
        </p:nvSpPr>
        <p:spPr>
          <a:ln/>
        </p:spPr>
        <p:txBody>
          <a:bodyPr/>
          <a:lstStyle>
            <a:lvl1pPr>
              <a:defRPr/>
            </a:lvl1pPr>
          </a:lstStyle>
          <a:p>
            <a:pPr>
              <a:defRPr/>
            </a:pPr>
            <a:endParaRPr lang="en-IN"/>
          </a:p>
        </p:txBody>
      </p:sp>
      <p:sp>
        <p:nvSpPr>
          <p:cNvPr id="5" name="Rectangle 5">
            <a:extLst>
              <a:ext uri="{FF2B5EF4-FFF2-40B4-BE49-F238E27FC236}">
                <a16:creationId xmlns:a16="http://schemas.microsoft.com/office/drawing/2014/main" id="{42EBA1C9-BF54-1C5E-56CE-56C3E64AFE0B}"/>
              </a:ext>
            </a:extLst>
          </p:cNvPr>
          <p:cNvSpPr>
            <a:spLocks noGrp="1" noChangeArrowheads="1"/>
          </p:cNvSpPr>
          <p:nvPr>
            <p:ph type="sldNum" idx="12"/>
          </p:nvPr>
        </p:nvSpPr>
        <p:spPr>
          <a:ln/>
        </p:spPr>
        <p:txBody>
          <a:bodyPr/>
          <a:lstStyle>
            <a:lvl1pPr>
              <a:defRPr/>
            </a:lvl1pPr>
          </a:lstStyle>
          <a:p>
            <a:fld id="{910EF929-8F25-4130-A051-3A389CA86795}" type="slidenum">
              <a:rPr lang="en-IN" altLang="en-US"/>
              <a:pPr/>
              <a:t>‹#›</a:t>
            </a:fld>
            <a:endParaRPr lang="en-IN" altLang="en-US"/>
          </a:p>
        </p:txBody>
      </p:sp>
    </p:spTree>
    <p:extLst>
      <p:ext uri="{BB962C8B-B14F-4D97-AF65-F5344CB8AC3E}">
        <p14:creationId xmlns:p14="http://schemas.microsoft.com/office/powerpoint/2010/main" val="252389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E4C7F-A022-9284-8E6D-A4DEA04972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D4835F-4C91-C5EF-98FB-720B8314BD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A50843-9443-D703-1323-005DCAC1AB38}"/>
              </a:ext>
            </a:extLst>
          </p:cNvPr>
          <p:cNvSpPr>
            <a:spLocks noGrp="1"/>
          </p:cNvSpPr>
          <p:nvPr>
            <p:ph type="dt" sz="half" idx="10"/>
          </p:nvPr>
        </p:nvSpPr>
        <p:spPr/>
        <p:txBody>
          <a:bodyPr/>
          <a:lstStyle/>
          <a:p>
            <a:fld id="{4B42D7C1-4160-410E-90F6-1A3386508EE2}" type="datetimeFigureOut">
              <a:rPr lang="en-IN" smtClean="0"/>
              <a:t>06-10-2025</a:t>
            </a:fld>
            <a:endParaRPr lang="en-IN"/>
          </a:p>
        </p:txBody>
      </p:sp>
      <p:sp>
        <p:nvSpPr>
          <p:cNvPr id="5" name="Footer Placeholder 4">
            <a:extLst>
              <a:ext uri="{FF2B5EF4-FFF2-40B4-BE49-F238E27FC236}">
                <a16:creationId xmlns:a16="http://schemas.microsoft.com/office/drawing/2014/main" id="{C0C9E7C4-1A01-3279-818B-1E13D2E134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8FC221-7DE6-2A31-A837-3A3393417383}"/>
              </a:ext>
            </a:extLst>
          </p:cNvPr>
          <p:cNvSpPr>
            <a:spLocks noGrp="1"/>
          </p:cNvSpPr>
          <p:nvPr>
            <p:ph type="sldNum" sz="quarter" idx="12"/>
          </p:nvPr>
        </p:nvSpPr>
        <p:spPr/>
        <p:txBody>
          <a:bodyPr/>
          <a:lstStyle/>
          <a:p>
            <a:fld id="{682159FC-E216-43A6-9C5C-0C7D8B8BC5B4}" type="slidenum">
              <a:rPr lang="en-IN" smtClean="0"/>
              <a:t>‹#›</a:t>
            </a:fld>
            <a:endParaRPr lang="en-IN"/>
          </a:p>
        </p:txBody>
      </p:sp>
    </p:spTree>
    <p:extLst>
      <p:ext uri="{BB962C8B-B14F-4D97-AF65-F5344CB8AC3E}">
        <p14:creationId xmlns:p14="http://schemas.microsoft.com/office/powerpoint/2010/main" val="2431878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D1155-A29D-0901-EAA0-6F486C418C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419EF59-A405-63A8-1698-FDDF738D03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E57666-BBF0-0234-B8DF-6CFABAB0F4EA}"/>
              </a:ext>
            </a:extLst>
          </p:cNvPr>
          <p:cNvSpPr>
            <a:spLocks noGrp="1"/>
          </p:cNvSpPr>
          <p:nvPr>
            <p:ph type="dt" sz="half" idx="10"/>
          </p:nvPr>
        </p:nvSpPr>
        <p:spPr/>
        <p:txBody>
          <a:bodyPr/>
          <a:lstStyle/>
          <a:p>
            <a:fld id="{4B42D7C1-4160-410E-90F6-1A3386508EE2}" type="datetimeFigureOut">
              <a:rPr lang="en-IN" smtClean="0"/>
              <a:t>06-10-2025</a:t>
            </a:fld>
            <a:endParaRPr lang="en-IN"/>
          </a:p>
        </p:txBody>
      </p:sp>
      <p:sp>
        <p:nvSpPr>
          <p:cNvPr id="5" name="Footer Placeholder 4">
            <a:extLst>
              <a:ext uri="{FF2B5EF4-FFF2-40B4-BE49-F238E27FC236}">
                <a16:creationId xmlns:a16="http://schemas.microsoft.com/office/drawing/2014/main" id="{7B13D1DF-BD83-AA3D-3035-728EF2106C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2AAB75-7AA5-586D-5B32-173BD0471F90}"/>
              </a:ext>
            </a:extLst>
          </p:cNvPr>
          <p:cNvSpPr>
            <a:spLocks noGrp="1"/>
          </p:cNvSpPr>
          <p:nvPr>
            <p:ph type="sldNum" sz="quarter" idx="12"/>
          </p:nvPr>
        </p:nvSpPr>
        <p:spPr/>
        <p:txBody>
          <a:bodyPr/>
          <a:lstStyle/>
          <a:p>
            <a:fld id="{682159FC-E216-43A6-9C5C-0C7D8B8BC5B4}" type="slidenum">
              <a:rPr lang="en-IN" smtClean="0"/>
              <a:t>‹#›</a:t>
            </a:fld>
            <a:endParaRPr lang="en-IN"/>
          </a:p>
        </p:txBody>
      </p:sp>
    </p:spTree>
    <p:extLst>
      <p:ext uri="{BB962C8B-B14F-4D97-AF65-F5344CB8AC3E}">
        <p14:creationId xmlns:p14="http://schemas.microsoft.com/office/powerpoint/2010/main" val="3135580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1B07F-6FB8-BF28-F0B0-2D8680BAF70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FE87CEA-56A1-4424-6818-B3BA1304E5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1861CB7-5D82-E611-18D6-10DD47F975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EDE0A0F-92BE-95AD-FBA2-8D1EA39FAFA8}"/>
              </a:ext>
            </a:extLst>
          </p:cNvPr>
          <p:cNvSpPr>
            <a:spLocks noGrp="1"/>
          </p:cNvSpPr>
          <p:nvPr>
            <p:ph type="dt" sz="half" idx="10"/>
          </p:nvPr>
        </p:nvSpPr>
        <p:spPr/>
        <p:txBody>
          <a:bodyPr/>
          <a:lstStyle/>
          <a:p>
            <a:fld id="{4B42D7C1-4160-410E-90F6-1A3386508EE2}" type="datetimeFigureOut">
              <a:rPr lang="en-IN" smtClean="0"/>
              <a:t>06-10-2025</a:t>
            </a:fld>
            <a:endParaRPr lang="en-IN"/>
          </a:p>
        </p:txBody>
      </p:sp>
      <p:sp>
        <p:nvSpPr>
          <p:cNvPr id="6" name="Footer Placeholder 5">
            <a:extLst>
              <a:ext uri="{FF2B5EF4-FFF2-40B4-BE49-F238E27FC236}">
                <a16:creationId xmlns:a16="http://schemas.microsoft.com/office/drawing/2014/main" id="{D0373F27-D064-1B49-F8A7-8EC474E477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209A00-F06C-D6F9-E6A6-709467DC3326}"/>
              </a:ext>
            </a:extLst>
          </p:cNvPr>
          <p:cNvSpPr>
            <a:spLocks noGrp="1"/>
          </p:cNvSpPr>
          <p:nvPr>
            <p:ph type="sldNum" sz="quarter" idx="12"/>
          </p:nvPr>
        </p:nvSpPr>
        <p:spPr/>
        <p:txBody>
          <a:bodyPr/>
          <a:lstStyle/>
          <a:p>
            <a:fld id="{682159FC-E216-43A6-9C5C-0C7D8B8BC5B4}" type="slidenum">
              <a:rPr lang="en-IN" smtClean="0"/>
              <a:t>‹#›</a:t>
            </a:fld>
            <a:endParaRPr lang="en-IN"/>
          </a:p>
        </p:txBody>
      </p:sp>
    </p:spTree>
    <p:extLst>
      <p:ext uri="{BB962C8B-B14F-4D97-AF65-F5344CB8AC3E}">
        <p14:creationId xmlns:p14="http://schemas.microsoft.com/office/powerpoint/2010/main" val="1521172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4472B-33D4-F6AB-20AF-D7ACCB3F4C1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C80776-97C1-E0F1-B645-AA4F61AAD0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1FACDD-F096-2316-16FD-38EAD3C341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AB2228D-8EBD-91BE-687A-0F8240689E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A16281-EA0F-30B8-1DF5-4668EF5236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0C9DB44-36C0-CF93-C86E-5D963E85E4B4}"/>
              </a:ext>
            </a:extLst>
          </p:cNvPr>
          <p:cNvSpPr>
            <a:spLocks noGrp="1"/>
          </p:cNvSpPr>
          <p:nvPr>
            <p:ph type="dt" sz="half" idx="10"/>
          </p:nvPr>
        </p:nvSpPr>
        <p:spPr/>
        <p:txBody>
          <a:bodyPr/>
          <a:lstStyle/>
          <a:p>
            <a:fld id="{4B42D7C1-4160-410E-90F6-1A3386508EE2}" type="datetimeFigureOut">
              <a:rPr lang="en-IN" smtClean="0"/>
              <a:t>06-10-2025</a:t>
            </a:fld>
            <a:endParaRPr lang="en-IN"/>
          </a:p>
        </p:txBody>
      </p:sp>
      <p:sp>
        <p:nvSpPr>
          <p:cNvPr id="8" name="Footer Placeholder 7">
            <a:extLst>
              <a:ext uri="{FF2B5EF4-FFF2-40B4-BE49-F238E27FC236}">
                <a16:creationId xmlns:a16="http://schemas.microsoft.com/office/drawing/2014/main" id="{F139BEA1-55AB-ECF7-1B62-3DF9E6BEF93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E0BED9C-6808-9E9D-3E19-395363FDCC0E}"/>
              </a:ext>
            </a:extLst>
          </p:cNvPr>
          <p:cNvSpPr>
            <a:spLocks noGrp="1"/>
          </p:cNvSpPr>
          <p:nvPr>
            <p:ph type="sldNum" sz="quarter" idx="12"/>
          </p:nvPr>
        </p:nvSpPr>
        <p:spPr/>
        <p:txBody>
          <a:bodyPr/>
          <a:lstStyle/>
          <a:p>
            <a:fld id="{682159FC-E216-43A6-9C5C-0C7D8B8BC5B4}" type="slidenum">
              <a:rPr lang="en-IN" smtClean="0"/>
              <a:t>‹#›</a:t>
            </a:fld>
            <a:endParaRPr lang="en-IN"/>
          </a:p>
        </p:txBody>
      </p:sp>
    </p:spTree>
    <p:extLst>
      <p:ext uri="{BB962C8B-B14F-4D97-AF65-F5344CB8AC3E}">
        <p14:creationId xmlns:p14="http://schemas.microsoft.com/office/powerpoint/2010/main" val="3918650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B738-0849-A582-7FE2-9ECCA518329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77AA39E-DA80-9092-A841-84D36529BC6C}"/>
              </a:ext>
            </a:extLst>
          </p:cNvPr>
          <p:cNvSpPr>
            <a:spLocks noGrp="1"/>
          </p:cNvSpPr>
          <p:nvPr>
            <p:ph type="dt" sz="half" idx="10"/>
          </p:nvPr>
        </p:nvSpPr>
        <p:spPr/>
        <p:txBody>
          <a:bodyPr/>
          <a:lstStyle/>
          <a:p>
            <a:fld id="{4B42D7C1-4160-410E-90F6-1A3386508EE2}" type="datetimeFigureOut">
              <a:rPr lang="en-IN" smtClean="0"/>
              <a:t>06-10-2025</a:t>
            </a:fld>
            <a:endParaRPr lang="en-IN"/>
          </a:p>
        </p:txBody>
      </p:sp>
      <p:sp>
        <p:nvSpPr>
          <p:cNvPr id="4" name="Footer Placeholder 3">
            <a:extLst>
              <a:ext uri="{FF2B5EF4-FFF2-40B4-BE49-F238E27FC236}">
                <a16:creationId xmlns:a16="http://schemas.microsoft.com/office/drawing/2014/main" id="{6E48F99B-715B-CBA4-185E-9CAEFF9E878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9B5C812-6B5A-8FFC-49CD-808D2DDA5813}"/>
              </a:ext>
            </a:extLst>
          </p:cNvPr>
          <p:cNvSpPr>
            <a:spLocks noGrp="1"/>
          </p:cNvSpPr>
          <p:nvPr>
            <p:ph type="sldNum" sz="quarter" idx="12"/>
          </p:nvPr>
        </p:nvSpPr>
        <p:spPr/>
        <p:txBody>
          <a:bodyPr/>
          <a:lstStyle/>
          <a:p>
            <a:fld id="{682159FC-E216-43A6-9C5C-0C7D8B8BC5B4}" type="slidenum">
              <a:rPr lang="en-IN" smtClean="0"/>
              <a:t>‹#›</a:t>
            </a:fld>
            <a:endParaRPr lang="en-IN"/>
          </a:p>
        </p:txBody>
      </p:sp>
    </p:spTree>
    <p:extLst>
      <p:ext uri="{BB962C8B-B14F-4D97-AF65-F5344CB8AC3E}">
        <p14:creationId xmlns:p14="http://schemas.microsoft.com/office/powerpoint/2010/main" val="316078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65FF96-0F63-8929-ECFA-03EC9B44D650}"/>
              </a:ext>
            </a:extLst>
          </p:cNvPr>
          <p:cNvSpPr>
            <a:spLocks noGrp="1"/>
          </p:cNvSpPr>
          <p:nvPr>
            <p:ph type="dt" sz="half" idx="10"/>
          </p:nvPr>
        </p:nvSpPr>
        <p:spPr/>
        <p:txBody>
          <a:bodyPr/>
          <a:lstStyle/>
          <a:p>
            <a:fld id="{4B42D7C1-4160-410E-90F6-1A3386508EE2}" type="datetimeFigureOut">
              <a:rPr lang="en-IN" smtClean="0"/>
              <a:t>06-10-2025</a:t>
            </a:fld>
            <a:endParaRPr lang="en-IN"/>
          </a:p>
        </p:txBody>
      </p:sp>
      <p:sp>
        <p:nvSpPr>
          <p:cNvPr id="3" name="Footer Placeholder 2">
            <a:extLst>
              <a:ext uri="{FF2B5EF4-FFF2-40B4-BE49-F238E27FC236}">
                <a16:creationId xmlns:a16="http://schemas.microsoft.com/office/drawing/2014/main" id="{48426919-09F1-AECF-7635-AD0CE1B5602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E6ACA49-26E8-7638-A6CF-EB8873952FAE}"/>
              </a:ext>
            </a:extLst>
          </p:cNvPr>
          <p:cNvSpPr>
            <a:spLocks noGrp="1"/>
          </p:cNvSpPr>
          <p:nvPr>
            <p:ph type="sldNum" sz="quarter" idx="12"/>
          </p:nvPr>
        </p:nvSpPr>
        <p:spPr/>
        <p:txBody>
          <a:bodyPr/>
          <a:lstStyle/>
          <a:p>
            <a:fld id="{682159FC-E216-43A6-9C5C-0C7D8B8BC5B4}" type="slidenum">
              <a:rPr lang="en-IN" smtClean="0"/>
              <a:t>‹#›</a:t>
            </a:fld>
            <a:endParaRPr lang="en-IN"/>
          </a:p>
        </p:txBody>
      </p:sp>
    </p:spTree>
    <p:extLst>
      <p:ext uri="{BB962C8B-B14F-4D97-AF65-F5344CB8AC3E}">
        <p14:creationId xmlns:p14="http://schemas.microsoft.com/office/powerpoint/2010/main" val="2780449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8A93B-B9F5-B1A2-8EAF-5F67EDB55F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6E770CC-D274-1A4D-075C-385BB131FC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DD8F4EC-76A9-AE79-2C69-A10B3B11BB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6A3227-3A4D-D714-52CB-6FF6B9B5B9AB}"/>
              </a:ext>
            </a:extLst>
          </p:cNvPr>
          <p:cNvSpPr>
            <a:spLocks noGrp="1"/>
          </p:cNvSpPr>
          <p:nvPr>
            <p:ph type="dt" sz="half" idx="10"/>
          </p:nvPr>
        </p:nvSpPr>
        <p:spPr/>
        <p:txBody>
          <a:bodyPr/>
          <a:lstStyle/>
          <a:p>
            <a:fld id="{4B42D7C1-4160-410E-90F6-1A3386508EE2}" type="datetimeFigureOut">
              <a:rPr lang="en-IN" smtClean="0"/>
              <a:t>06-10-2025</a:t>
            </a:fld>
            <a:endParaRPr lang="en-IN"/>
          </a:p>
        </p:txBody>
      </p:sp>
      <p:sp>
        <p:nvSpPr>
          <p:cNvPr id="6" name="Footer Placeholder 5">
            <a:extLst>
              <a:ext uri="{FF2B5EF4-FFF2-40B4-BE49-F238E27FC236}">
                <a16:creationId xmlns:a16="http://schemas.microsoft.com/office/drawing/2014/main" id="{8768EE81-E565-94CA-3DE1-9570DF26AA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7DABC2-EA6A-B73C-5660-CA87AD4B9831}"/>
              </a:ext>
            </a:extLst>
          </p:cNvPr>
          <p:cNvSpPr>
            <a:spLocks noGrp="1"/>
          </p:cNvSpPr>
          <p:nvPr>
            <p:ph type="sldNum" sz="quarter" idx="12"/>
          </p:nvPr>
        </p:nvSpPr>
        <p:spPr/>
        <p:txBody>
          <a:bodyPr/>
          <a:lstStyle/>
          <a:p>
            <a:fld id="{682159FC-E216-43A6-9C5C-0C7D8B8BC5B4}" type="slidenum">
              <a:rPr lang="en-IN" smtClean="0"/>
              <a:t>‹#›</a:t>
            </a:fld>
            <a:endParaRPr lang="en-IN"/>
          </a:p>
        </p:txBody>
      </p:sp>
    </p:spTree>
    <p:extLst>
      <p:ext uri="{BB962C8B-B14F-4D97-AF65-F5344CB8AC3E}">
        <p14:creationId xmlns:p14="http://schemas.microsoft.com/office/powerpoint/2010/main" val="2588553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9DF2-A866-6466-031D-7F12F3C327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18AF197-9CB6-1CC6-829A-6DDAA29F4F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83FC872-9C6D-DFC2-DC55-B04EDAC00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41BA22-57D6-604E-498D-9251F0C2AF8C}"/>
              </a:ext>
            </a:extLst>
          </p:cNvPr>
          <p:cNvSpPr>
            <a:spLocks noGrp="1"/>
          </p:cNvSpPr>
          <p:nvPr>
            <p:ph type="dt" sz="half" idx="10"/>
          </p:nvPr>
        </p:nvSpPr>
        <p:spPr/>
        <p:txBody>
          <a:bodyPr/>
          <a:lstStyle/>
          <a:p>
            <a:fld id="{4B42D7C1-4160-410E-90F6-1A3386508EE2}" type="datetimeFigureOut">
              <a:rPr lang="en-IN" smtClean="0"/>
              <a:t>06-10-2025</a:t>
            </a:fld>
            <a:endParaRPr lang="en-IN"/>
          </a:p>
        </p:txBody>
      </p:sp>
      <p:sp>
        <p:nvSpPr>
          <p:cNvPr id="6" name="Footer Placeholder 5">
            <a:extLst>
              <a:ext uri="{FF2B5EF4-FFF2-40B4-BE49-F238E27FC236}">
                <a16:creationId xmlns:a16="http://schemas.microsoft.com/office/drawing/2014/main" id="{AEDAF549-3142-6FD0-E209-88906171CA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14DCCC-B2FB-DB68-7469-C4829BBD3919}"/>
              </a:ext>
            </a:extLst>
          </p:cNvPr>
          <p:cNvSpPr>
            <a:spLocks noGrp="1"/>
          </p:cNvSpPr>
          <p:nvPr>
            <p:ph type="sldNum" sz="quarter" idx="12"/>
          </p:nvPr>
        </p:nvSpPr>
        <p:spPr/>
        <p:txBody>
          <a:bodyPr/>
          <a:lstStyle/>
          <a:p>
            <a:fld id="{682159FC-E216-43A6-9C5C-0C7D8B8BC5B4}" type="slidenum">
              <a:rPr lang="en-IN" smtClean="0"/>
              <a:t>‹#›</a:t>
            </a:fld>
            <a:endParaRPr lang="en-IN"/>
          </a:p>
        </p:txBody>
      </p:sp>
    </p:spTree>
    <p:extLst>
      <p:ext uri="{BB962C8B-B14F-4D97-AF65-F5344CB8AC3E}">
        <p14:creationId xmlns:p14="http://schemas.microsoft.com/office/powerpoint/2010/main" val="2775323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87EA72-682D-2564-1C5A-D838DAB395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7BC65DE-8115-9E80-63FA-1AE23A1DDC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0C9F67-2508-ED56-0914-1C7FC49926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42D7C1-4160-410E-90F6-1A3386508EE2}" type="datetimeFigureOut">
              <a:rPr lang="en-IN" smtClean="0"/>
              <a:t>06-10-2025</a:t>
            </a:fld>
            <a:endParaRPr lang="en-IN"/>
          </a:p>
        </p:txBody>
      </p:sp>
      <p:sp>
        <p:nvSpPr>
          <p:cNvPr id="5" name="Footer Placeholder 4">
            <a:extLst>
              <a:ext uri="{FF2B5EF4-FFF2-40B4-BE49-F238E27FC236}">
                <a16:creationId xmlns:a16="http://schemas.microsoft.com/office/drawing/2014/main" id="{A5015C8D-40DD-92CB-A1EE-79618EC7F9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65B3E20-A670-C8CC-DE2F-11EC6F055F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2159FC-E216-43A6-9C5C-0C7D8B8BC5B4}" type="slidenum">
              <a:rPr lang="en-IN" smtClean="0"/>
              <a:t>‹#›</a:t>
            </a:fld>
            <a:endParaRPr lang="en-IN"/>
          </a:p>
        </p:txBody>
      </p:sp>
    </p:spTree>
    <p:extLst>
      <p:ext uri="{BB962C8B-B14F-4D97-AF65-F5344CB8AC3E}">
        <p14:creationId xmlns:p14="http://schemas.microsoft.com/office/powerpoint/2010/main" val="6272125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customXml" Target="../ink/ink4.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customXml" Target="../ink/ink6.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2.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E8068-E37F-A2AF-3093-428E4405A916}"/>
              </a:ext>
            </a:extLst>
          </p:cNvPr>
          <p:cNvSpPr>
            <a:spLocks noGrp="1" noChangeArrowheads="1"/>
          </p:cNvSpPr>
          <p:nvPr>
            <p:ph type="title"/>
          </p:nvPr>
        </p:nvSpPr>
        <p:spPr>
          <a:xfrm>
            <a:off x="1980049" y="273630"/>
            <a:ext cx="8227583" cy="5851335"/>
          </a:xfrm>
        </p:spPr>
        <p:txBody>
          <a:bodyPr/>
          <a:lstStyle/>
          <a:p>
            <a:r>
              <a:rPr lang="en-IN" altLang="en-US" b="1"/>
              <a:t>Tree Definition</a:t>
            </a:r>
            <a:br>
              <a:rPr lang="en-IN" altLang="en-US" b="1"/>
            </a:br>
            <a:br>
              <a:rPr lang="en-IN" altLang="en-US" b="1"/>
            </a:br>
            <a:r>
              <a:rPr lang="en-IN" altLang="en-US">
                <a:solidFill>
                  <a:srgbClr val="00FF00"/>
                </a:solidFill>
              </a:rPr>
              <a:t>A tree is a non-linear data structure that organizes data in a hierarchical structure.</a:t>
            </a:r>
            <a:br>
              <a:rPr lang="en-IN" altLang="en-US">
                <a:solidFill>
                  <a:srgbClr val="00FF00"/>
                </a:solidFill>
              </a:rPr>
            </a:br>
            <a:endParaRPr lang="en-I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a:extLst>
              <a:ext uri="{FF2B5EF4-FFF2-40B4-BE49-F238E27FC236}">
                <a16:creationId xmlns:a16="http://schemas.microsoft.com/office/drawing/2014/main" id="{37814A55-2AF4-6800-90F8-3EEF0A180AC8}"/>
              </a:ext>
            </a:extLst>
          </p:cNvPr>
          <p:cNvSpPr>
            <a:spLocks noGrp="1" noChangeArrowheads="1"/>
          </p:cNvSpPr>
          <p:nvPr>
            <p:ph type="title" idx="4294967295"/>
          </p:nvPr>
        </p:nvSpPr>
        <p:spPr>
          <a:xfrm>
            <a:off x="1980049" y="273629"/>
            <a:ext cx="8229024" cy="1144921"/>
          </a:xfrm>
        </p:spPr>
        <p:txBody>
          <a:bodyPr vert="horz" lIns="91440" tIns="35206" rIns="91440" bIns="45720" rtlCol="0" anchor="ctr">
            <a:normAutofit/>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a:t>7. Internal Nodes</a:t>
            </a:r>
          </a:p>
        </p:txBody>
      </p:sp>
      <p:sp>
        <p:nvSpPr>
          <p:cNvPr id="23555" name="Rectangle 2">
            <a:extLst>
              <a:ext uri="{FF2B5EF4-FFF2-40B4-BE49-F238E27FC236}">
                <a16:creationId xmlns:a16="http://schemas.microsoft.com/office/drawing/2014/main" id="{B47B487C-2A48-CC62-17B6-FB945220A2F6}"/>
              </a:ext>
            </a:extLst>
          </p:cNvPr>
          <p:cNvSpPr>
            <a:spLocks noGrp="1" noChangeArrowheads="1"/>
          </p:cNvSpPr>
          <p:nvPr>
            <p:ph type="body" idx="4294967295"/>
          </p:nvPr>
        </p:nvSpPr>
        <p:spPr>
          <a:xfrm>
            <a:off x="1980049" y="1604329"/>
            <a:ext cx="8046124" cy="4535037"/>
          </a:xfrm>
        </p:spPr>
        <p:txBody>
          <a:bodyPr vert="horz" lIns="91440" tIns="19203" rIns="91440" bIns="45720" rtlCol="0">
            <a:normAutofit/>
          </a:bodyPr>
          <a:lstStyle/>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sz="2177"/>
              <a:t>An internal node is a node with atleast one child.</a:t>
            </a:r>
          </a:p>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sz="2177"/>
              <a:t>Nodes other than leaf nodes are called as Internal Nodes. </a:t>
            </a:r>
          </a:p>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sz="2177"/>
              <a:t>The root node is also said to be Internal Node if the tree has more than one node. Internal nodes are also called as 'Non-Terminal' nodes.</a:t>
            </a:r>
          </a:p>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endParaRPr lang="en-IN" altLang="en-US" sz="2177"/>
          </a:p>
        </p:txBody>
      </p:sp>
      <p:pic>
        <p:nvPicPr>
          <p:cNvPr id="23556" name="Picture 3">
            <a:extLst>
              <a:ext uri="{FF2B5EF4-FFF2-40B4-BE49-F238E27FC236}">
                <a16:creationId xmlns:a16="http://schemas.microsoft.com/office/drawing/2014/main" id="{888FE73D-482C-5771-E12A-7394FDB12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661" y="3526931"/>
            <a:ext cx="6048635" cy="2874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a:extLst>
              <a:ext uri="{FF2B5EF4-FFF2-40B4-BE49-F238E27FC236}">
                <a16:creationId xmlns:a16="http://schemas.microsoft.com/office/drawing/2014/main" id="{29580C59-9794-0BB2-3B2C-7B4CF45BE1EA}"/>
              </a:ext>
            </a:extLst>
          </p:cNvPr>
          <p:cNvSpPr>
            <a:spLocks noGrp="1" noChangeArrowheads="1"/>
          </p:cNvSpPr>
          <p:nvPr>
            <p:ph type="title" idx="4294967295"/>
          </p:nvPr>
        </p:nvSpPr>
        <p:spPr>
          <a:xfrm>
            <a:off x="1980049" y="273629"/>
            <a:ext cx="8229024" cy="1144921"/>
          </a:xfrm>
        </p:spPr>
        <p:txBody>
          <a:bodyPr vert="horz" lIns="91440" tIns="35206" rIns="91440" bIns="45720" rtlCol="0" anchor="ctr">
            <a:normAutofit/>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a:t>8. Degree</a:t>
            </a:r>
          </a:p>
        </p:txBody>
      </p:sp>
      <p:sp>
        <p:nvSpPr>
          <p:cNvPr id="25603" name="Rectangle 2">
            <a:extLst>
              <a:ext uri="{FF2B5EF4-FFF2-40B4-BE49-F238E27FC236}">
                <a16:creationId xmlns:a16="http://schemas.microsoft.com/office/drawing/2014/main" id="{D740E2D5-B1D1-E884-A83B-02854B301B83}"/>
              </a:ext>
            </a:extLst>
          </p:cNvPr>
          <p:cNvSpPr>
            <a:spLocks noGrp="1" noChangeArrowheads="1"/>
          </p:cNvSpPr>
          <p:nvPr>
            <p:ph type="body" idx="4294967295"/>
          </p:nvPr>
        </p:nvSpPr>
        <p:spPr>
          <a:xfrm>
            <a:off x="1980049" y="1604329"/>
            <a:ext cx="8046124" cy="3977698"/>
          </a:xfrm>
        </p:spPr>
        <p:txBody>
          <a:bodyPr/>
          <a:lstStyle/>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a:t>In a tree data structure, the total number of children of a node is called as DEGREE of that Node.</a:t>
            </a:r>
          </a:p>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endParaRPr lang="en-IN" altLang="en-US"/>
          </a:p>
        </p:txBody>
      </p:sp>
      <p:pic>
        <p:nvPicPr>
          <p:cNvPr id="25604" name="Picture 3">
            <a:extLst>
              <a:ext uri="{FF2B5EF4-FFF2-40B4-BE49-F238E27FC236}">
                <a16:creationId xmlns:a16="http://schemas.microsoft.com/office/drawing/2014/main" id="{2EFCD38C-D140-B7EB-24E2-C54DE539E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8746" y="3004156"/>
            <a:ext cx="7092745" cy="326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a:extLst>
              <a:ext uri="{FF2B5EF4-FFF2-40B4-BE49-F238E27FC236}">
                <a16:creationId xmlns:a16="http://schemas.microsoft.com/office/drawing/2014/main" id="{373A57D4-0B7E-0B4E-7DF8-493DBAFC7E89}"/>
              </a:ext>
            </a:extLst>
          </p:cNvPr>
          <p:cNvSpPr>
            <a:spLocks noGrp="1" noChangeArrowheads="1"/>
          </p:cNvSpPr>
          <p:nvPr>
            <p:ph type="title" idx="4294967295"/>
          </p:nvPr>
        </p:nvSpPr>
        <p:spPr>
          <a:xfrm>
            <a:off x="1980049" y="273629"/>
            <a:ext cx="8229024" cy="1144921"/>
          </a:xfrm>
        </p:spPr>
        <p:txBody>
          <a:bodyPr vert="horz" lIns="91440" tIns="35206" rIns="91440" bIns="45720" rtlCol="0" anchor="ctr">
            <a:normAutofit/>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a:t>9. Level</a:t>
            </a:r>
          </a:p>
        </p:txBody>
      </p:sp>
      <p:sp>
        <p:nvSpPr>
          <p:cNvPr id="27651" name="Rectangle 2">
            <a:extLst>
              <a:ext uri="{FF2B5EF4-FFF2-40B4-BE49-F238E27FC236}">
                <a16:creationId xmlns:a16="http://schemas.microsoft.com/office/drawing/2014/main" id="{F2C9AF09-DABB-90A3-1E02-4B55F165F5BA}"/>
              </a:ext>
            </a:extLst>
          </p:cNvPr>
          <p:cNvSpPr>
            <a:spLocks noGrp="1" noChangeArrowheads="1"/>
          </p:cNvSpPr>
          <p:nvPr>
            <p:ph type="body" idx="4294967295"/>
          </p:nvPr>
        </p:nvSpPr>
        <p:spPr>
          <a:xfrm>
            <a:off x="1980049" y="1604329"/>
            <a:ext cx="8046124" cy="3977698"/>
          </a:xfrm>
        </p:spPr>
        <p:txBody>
          <a:bodyPr vert="horz" lIns="91440" tIns="17603" rIns="91440" bIns="45720" rtlCol="0">
            <a:normAutofit/>
          </a:bodyPr>
          <a:lstStyle/>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sz="1996"/>
              <a:t>In a tree data structure, the root node is said to be at Level 0 and the children of root node are at Level 1 and the children of the nodes which are at Level 1 will be at Level 2 and so on... </a:t>
            </a:r>
          </a:p>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sz="1996"/>
              <a:t>In a tree each step from top to bottom is called as a Level and the Level count starts with '0' and incremented by one at each level (Step).</a:t>
            </a:r>
          </a:p>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endParaRPr lang="en-IN" altLang="en-US" sz="1996"/>
          </a:p>
        </p:txBody>
      </p:sp>
      <p:pic>
        <p:nvPicPr>
          <p:cNvPr id="27652" name="Picture 3">
            <a:extLst>
              <a:ext uri="{FF2B5EF4-FFF2-40B4-BE49-F238E27FC236}">
                <a16:creationId xmlns:a16="http://schemas.microsoft.com/office/drawing/2014/main" id="{1C2F2C55-3D74-D452-A3F0-AEC5CE152C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5599" y="3555734"/>
            <a:ext cx="6205611" cy="2976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a:extLst>
              <a:ext uri="{FF2B5EF4-FFF2-40B4-BE49-F238E27FC236}">
                <a16:creationId xmlns:a16="http://schemas.microsoft.com/office/drawing/2014/main" id="{E06009C9-7FBA-0459-0B52-B91FD9C4756D}"/>
              </a:ext>
            </a:extLst>
          </p:cNvPr>
          <p:cNvSpPr>
            <a:spLocks noGrp="1" noChangeArrowheads="1"/>
          </p:cNvSpPr>
          <p:nvPr>
            <p:ph type="title" idx="4294967295"/>
          </p:nvPr>
        </p:nvSpPr>
        <p:spPr>
          <a:xfrm>
            <a:off x="1980049" y="273629"/>
            <a:ext cx="8229024" cy="1144921"/>
          </a:xfrm>
        </p:spPr>
        <p:txBody>
          <a:bodyPr vert="horz" lIns="91440" tIns="35206" rIns="91440" bIns="45720" rtlCol="0" anchor="ctr">
            <a:normAutofit/>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a:t>10. Height</a:t>
            </a:r>
          </a:p>
        </p:txBody>
      </p:sp>
      <p:sp>
        <p:nvSpPr>
          <p:cNvPr id="29699" name="Rectangle 2">
            <a:extLst>
              <a:ext uri="{FF2B5EF4-FFF2-40B4-BE49-F238E27FC236}">
                <a16:creationId xmlns:a16="http://schemas.microsoft.com/office/drawing/2014/main" id="{3278E37E-B021-3458-B55C-6585206E88DA}"/>
              </a:ext>
            </a:extLst>
          </p:cNvPr>
          <p:cNvSpPr>
            <a:spLocks noGrp="1" noChangeArrowheads="1"/>
          </p:cNvSpPr>
          <p:nvPr>
            <p:ph type="body" idx="4294967295"/>
          </p:nvPr>
        </p:nvSpPr>
        <p:spPr>
          <a:xfrm>
            <a:off x="1980049" y="1604329"/>
            <a:ext cx="8046124" cy="3977698"/>
          </a:xfrm>
        </p:spPr>
        <p:txBody>
          <a:bodyPr vert="horz" lIns="91440" tIns="17603" rIns="91440" bIns="45720" rtlCol="0">
            <a:normAutofit/>
          </a:bodyPr>
          <a:lstStyle/>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sz="1996"/>
              <a:t>the total number of egdes from leaf node to a particular node in the longest path is called as HEIGHT of that Node.</a:t>
            </a:r>
          </a:p>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sz="1996"/>
              <a:t>In a tree, height of the root node is said to be height of the tree.</a:t>
            </a:r>
          </a:p>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endParaRPr lang="en-IN" altLang="en-US" sz="1996"/>
          </a:p>
        </p:txBody>
      </p:sp>
      <p:pic>
        <p:nvPicPr>
          <p:cNvPr id="29700" name="Picture 3">
            <a:extLst>
              <a:ext uri="{FF2B5EF4-FFF2-40B4-BE49-F238E27FC236}">
                <a16:creationId xmlns:a16="http://schemas.microsoft.com/office/drawing/2014/main" id="{F274A9E0-1B4F-D320-1A64-1CAC02F98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1521" y="2874542"/>
            <a:ext cx="6048635" cy="352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a:extLst>
              <a:ext uri="{FF2B5EF4-FFF2-40B4-BE49-F238E27FC236}">
                <a16:creationId xmlns:a16="http://schemas.microsoft.com/office/drawing/2014/main" id="{755C9DD7-DD37-6AC9-2FF4-17072568881E}"/>
              </a:ext>
            </a:extLst>
          </p:cNvPr>
          <p:cNvSpPr>
            <a:spLocks noGrp="1" noChangeArrowheads="1"/>
          </p:cNvSpPr>
          <p:nvPr>
            <p:ph type="title" idx="4294967295"/>
          </p:nvPr>
        </p:nvSpPr>
        <p:spPr>
          <a:xfrm>
            <a:off x="1980049" y="273629"/>
            <a:ext cx="8229024" cy="1144921"/>
          </a:xfrm>
        </p:spPr>
        <p:txBody>
          <a:bodyPr vert="horz" lIns="91440" tIns="35206" rIns="91440" bIns="45720" rtlCol="0" anchor="ctr">
            <a:normAutofit/>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a:t>11. Depth</a:t>
            </a:r>
          </a:p>
        </p:txBody>
      </p:sp>
      <p:sp>
        <p:nvSpPr>
          <p:cNvPr id="31747" name="Rectangle 2">
            <a:extLst>
              <a:ext uri="{FF2B5EF4-FFF2-40B4-BE49-F238E27FC236}">
                <a16:creationId xmlns:a16="http://schemas.microsoft.com/office/drawing/2014/main" id="{7985357F-373F-2DE6-F2AF-7BAC58D577F3}"/>
              </a:ext>
            </a:extLst>
          </p:cNvPr>
          <p:cNvSpPr>
            <a:spLocks noGrp="1" noChangeArrowheads="1"/>
          </p:cNvSpPr>
          <p:nvPr>
            <p:ph type="body" idx="4294967295"/>
          </p:nvPr>
        </p:nvSpPr>
        <p:spPr>
          <a:xfrm>
            <a:off x="1980049" y="1604329"/>
            <a:ext cx="8046124" cy="3977698"/>
          </a:xfrm>
        </p:spPr>
        <p:txBody>
          <a:bodyPr vert="horz" lIns="91440" tIns="17603" rIns="91440" bIns="45720" rtlCol="0">
            <a:normAutofit/>
          </a:bodyPr>
          <a:lstStyle/>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sz="1996"/>
              <a:t>In a tree data structure, the total number of egdes from root node to a particular node is called as DEPTH of that Node.</a:t>
            </a:r>
          </a:p>
        </p:txBody>
      </p:sp>
      <p:pic>
        <p:nvPicPr>
          <p:cNvPr id="31748" name="Picture 3">
            <a:extLst>
              <a:ext uri="{FF2B5EF4-FFF2-40B4-BE49-F238E27FC236}">
                <a16:creationId xmlns:a16="http://schemas.microsoft.com/office/drawing/2014/main" id="{B471CB44-EAFA-CA20-1460-538A175F9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003" y="2645559"/>
            <a:ext cx="6048635" cy="259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a:extLst>
              <a:ext uri="{FF2B5EF4-FFF2-40B4-BE49-F238E27FC236}">
                <a16:creationId xmlns:a16="http://schemas.microsoft.com/office/drawing/2014/main" id="{5EDA79AD-9C91-397C-8144-749C6AC31A08}"/>
              </a:ext>
            </a:extLst>
          </p:cNvPr>
          <p:cNvSpPr>
            <a:spLocks noGrp="1" noChangeArrowheads="1"/>
          </p:cNvSpPr>
          <p:nvPr>
            <p:ph type="title" idx="4294967295"/>
          </p:nvPr>
        </p:nvSpPr>
        <p:spPr>
          <a:xfrm>
            <a:off x="1980049" y="273629"/>
            <a:ext cx="8229024" cy="1144921"/>
          </a:xfrm>
        </p:spPr>
        <p:txBody>
          <a:bodyPr vert="horz" lIns="91440" tIns="35206" rIns="91440" bIns="45720" rtlCol="0" anchor="ctr">
            <a:normAutofit/>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a:t>12. Sub Tree</a:t>
            </a:r>
          </a:p>
        </p:txBody>
      </p:sp>
      <p:sp>
        <p:nvSpPr>
          <p:cNvPr id="33795" name="Rectangle 2">
            <a:extLst>
              <a:ext uri="{FF2B5EF4-FFF2-40B4-BE49-F238E27FC236}">
                <a16:creationId xmlns:a16="http://schemas.microsoft.com/office/drawing/2014/main" id="{41DC49F0-03E6-47FF-80DA-92FA8485CF7D}"/>
              </a:ext>
            </a:extLst>
          </p:cNvPr>
          <p:cNvSpPr>
            <a:spLocks noGrp="1" noChangeArrowheads="1"/>
          </p:cNvSpPr>
          <p:nvPr>
            <p:ph type="body" idx="4294967295"/>
          </p:nvPr>
        </p:nvSpPr>
        <p:spPr>
          <a:xfrm>
            <a:off x="1980049" y="1604329"/>
            <a:ext cx="8046124" cy="3977698"/>
          </a:xfrm>
        </p:spPr>
        <p:txBody>
          <a:bodyPr/>
          <a:lstStyle/>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a:t> Every child node will form a subtree on its parent node.</a:t>
            </a:r>
          </a:p>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endParaRPr lang="en-IN" altLang="en-US"/>
          </a:p>
        </p:txBody>
      </p:sp>
      <p:pic>
        <p:nvPicPr>
          <p:cNvPr id="33796" name="Picture 3">
            <a:extLst>
              <a:ext uri="{FF2B5EF4-FFF2-40B4-BE49-F238E27FC236}">
                <a16:creationId xmlns:a16="http://schemas.microsoft.com/office/drawing/2014/main" id="{4655ED20-2774-C8D9-35E2-3B1FD5B06F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003" y="2645559"/>
            <a:ext cx="6048635" cy="259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6960-739A-A81C-F4B6-EE73F008D77E}"/>
              </a:ext>
            </a:extLst>
          </p:cNvPr>
          <p:cNvSpPr>
            <a:spLocks noGrp="1"/>
          </p:cNvSpPr>
          <p:nvPr>
            <p:ph type="ctrTitle"/>
          </p:nvPr>
        </p:nvSpPr>
        <p:spPr>
          <a:xfrm>
            <a:off x="1524000" y="259334"/>
            <a:ext cx="9144000" cy="870824"/>
          </a:xfrm>
        </p:spPr>
        <p:txBody>
          <a:bodyPr>
            <a:normAutofit fontScale="90000"/>
          </a:bodyPr>
          <a:lstStyle/>
          <a:p>
            <a:r>
              <a:rPr lang="en-IN" dirty="0"/>
              <a:t>Types of Trees</a:t>
            </a:r>
          </a:p>
        </p:txBody>
      </p:sp>
      <p:sp>
        <p:nvSpPr>
          <p:cNvPr id="3" name="Subtitle 2">
            <a:extLst>
              <a:ext uri="{FF2B5EF4-FFF2-40B4-BE49-F238E27FC236}">
                <a16:creationId xmlns:a16="http://schemas.microsoft.com/office/drawing/2014/main" id="{349EA813-F97A-2421-E408-0C496DA7C0BC}"/>
              </a:ext>
            </a:extLst>
          </p:cNvPr>
          <p:cNvSpPr>
            <a:spLocks noGrp="1"/>
          </p:cNvSpPr>
          <p:nvPr>
            <p:ph type="subTitle" idx="1"/>
          </p:nvPr>
        </p:nvSpPr>
        <p:spPr>
          <a:xfrm>
            <a:off x="1441807" y="1300626"/>
            <a:ext cx="9144000" cy="1655762"/>
          </a:xfrm>
        </p:spPr>
        <p:txBody>
          <a:bodyPr>
            <a:normAutofit lnSpcReduction="10000"/>
          </a:bodyPr>
          <a:lstStyle/>
          <a:p>
            <a:pPr marL="342900" indent="-342900" algn="l">
              <a:buFont typeface="Wingdings" panose="05000000000000000000" pitchFamily="2" charset="2"/>
              <a:buChar char="q"/>
            </a:pPr>
            <a:r>
              <a:rPr lang="en-IN" dirty="0"/>
              <a:t>General Tree</a:t>
            </a:r>
          </a:p>
          <a:p>
            <a:pPr marL="342900" indent="-342900" algn="l">
              <a:buFont typeface="Wingdings" panose="05000000000000000000" pitchFamily="2" charset="2"/>
              <a:buChar char="q"/>
            </a:pPr>
            <a:r>
              <a:rPr lang="en-IN" dirty="0"/>
              <a:t>Binary Tree</a:t>
            </a:r>
          </a:p>
          <a:p>
            <a:pPr marL="342900" indent="-342900" algn="l">
              <a:buFont typeface="Wingdings" panose="05000000000000000000" pitchFamily="2" charset="2"/>
              <a:buChar char="q"/>
            </a:pPr>
            <a:r>
              <a:rPr lang="en-IN" dirty="0"/>
              <a:t>Binary Search Tree</a:t>
            </a:r>
          </a:p>
          <a:p>
            <a:pPr marL="342900" indent="-342900" algn="l">
              <a:buFont typeface="Wingdings" panose="05000000000000000000" pitchFamily="2" charset="2"/>
              <a:buChar char="q"/>
            </a:pPr>
            <a:r>
              <a:rPr lang="en-IN" dirty="0"/>
              <a:t>AVL Tree</a:t>
            </a:r>
          </a:p>
        </p:txBody>
      </p:sp>
      <p:sp>
        <p:nvSpPr>
          <p:cNvPr id="6" name="TextBox 5">
            <a:extLst>
              <a:ext uri="{FF2B5EF4-FFF2-40B4-BE49-F238E27FC236}">
                <a16:creationId xmlns:a16="http://schemas.microsoft.com/office/drawing/2014/main" id="{5663B837-DA07-E63B-30AE-A9FEA0139278}"/>
              </a:ext>
            </a:extLst>
          </p:cNvPr>
          <p:cNvSpPr txBox="1"/>
          <p:nvPr/>
        </p:nvSpPr>
        <p:spPr>
          <a:xfrm>
            <a:off x="1035122" y="3429000"/>
            <a:ext cx="6097712" cy="2266261"/>
          </a:xfrm>
          <a:prstGeom prst="rect">
            <a:avLst/>
          </a:prstGeom>
          <a:noFill/>
        </p:spPr>
        <p:txBody>
          <a:bodyPr wrap="square">
            <a:spAutoFit/>
          </a:bodyPr>
          <a:lstStyle/>
          <a:p>
            <a:pPr algn="just">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General Tree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 general tree is the type of tree where there are no constraints on the hierarchical structure.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Properties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 general tree follows all properties of the tree data structure.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 node can have any number of nodes.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Trees-Soni/general-tree">
            <a:extLst>
              <a:ext uri="{FF2B5EF4-FFF2-40B4-BE49-F238E27FC236}">
                <a16:creationId xmlns:a16="http://schemas.microsoft.com/office/drawing/2014/main" id="{93C1BFDF-DE4A-C1BC-A251-708E016985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8172" y="3263587"/>
            <a:ext cx="5260674" cy="2958178"/>
          </a:xfrm>
          <a:prstGeom prst="rect">
            <a:avLst/>
          </a:prstGeom>
          <a:noFill/>
          <a:ln>
            <a:noFill/>
          </a:ln>
        </p:spPr>
      </p:pic>
    </p:spTree>
    <p:extLst>
      <p:ext uri="{BB962C8B-B14F-4D97-AF65-F5344CB8AC3E}">
        <p14:creationId xmlns:p14="http://schemas.microsoft.com/office/powerpoint/2010/main" val="26166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6960-739A-A81C-F4B6-EE73F008D77E}"/>
              </a:ext>
            </a:extLst>
          </p:cNvPr>
          <p:cNvSpPr>
            <a:spLocks noGrp="1"/>
          </p:cNvSpPr>
          <p:nvPr>
            <p:ph type="ctrTitle"/>
          </p:nvPr>
        </p:nvSpPr>
        <p:spPr>
          <a:xfrm>
            <a:off x="1524000" y="259334"/>
            <a:ext cx="9144000" cy="870824"/>
          </a:xfrm>
        </p:spPr>
        <p:txBody>
          <a:bodyPr>
            <a:normAutofit fontScale="90000"/>
          </a:bodyPr>
          <a:lstStyle/>
          <a:p>
            <a:r>
              <a:rPr lang="en-IN" dirty="0"/>
              <a:t>Binary Tree</a:t>
            </a:r>
          </a:p>
        </p:txBody>
      </p:sp>
      <p:sp>
        <p:nvSpPr>
          <p:cNvPr id="9" name="TextBox 8">
            <a:extLst>
              <a:ext uri="{FF2B5EF4-FFF2-40B4-BE49-F238E27FC236}">
                <a16:creationId xmlns:a16="http://schemas.microsoft.com/office/drawing/2014/main" id="{3CFF1F4C-3A13-0686-51D9-95B1563CBBA1}"/>
              </a:ext>
            </a:extLst>
          </p:cNvPr>
          <p:cNvSpPr txBox="1"/>
          <p:nvPr/>
        </p:nvSpPr>
        <p:spPr>
          <a:xfrm>
            <a:off x="863029" y="1459102"/>
            <a:ext cx="8691937" cy="2133020"/>
          </a:xfrm>
          <a:prstGeom prst="rect">
            <a:avLst/>
          </a:prstGeom>
          <a:noFill/>
        </p:spPr>
        <p:txBody>
          <a:bodyPr wrap="square">
            <a:spAutoFit/>
          </a:bodyPr>
          <a:lstStyle/>
          <a:p>
            <a:pPr algn="just">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A binary tree has the following properties: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Properties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Follows all properties of the tree data structure.</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Binary trees can have at most two child nodes.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These two children are called the left child and the right child.</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descr="Trees-Soni/binary-tree.">
            <a:extLst>
              <a:ext uri="{FF2B5EF4-FFF2-40B4-BE49-F238E27FC236}">
                <a16:creationId xmlns:a16="http://schemas.microsoft.com/office/drawing/2014/main" id="{62EDD744-054E-54B8-9AB8-FF1C5B5FE6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7891" y="1130158"/>
            <a:ext cx="3994150" cy="2245360"/>
          </a:xfrm>
          <a:prstGeom prst="rect">
            <a:avLst/>
          </a:prstGeom>
          <a:noFill/>
          <a:ln>
            <a:noFill/>
          </a:ln>
        </p:spPr>
      </p:pic>
      <p:sp>
        <p:nvSpPr>
          <p:cNvPr id="14" name="TextBox 13">
            <a:extLst>
              <a:ext uri="{FF2B5EF4-FFF2-40B4-BE49-F238E27FC236}">
                <a16:creationId xmlns:a16="http://schemas.microsoft.com/office/drawing/2014/main" id="{6B0FD2A7-87B5-E314-B41D-6B5E8107F6F8}"/>
              </a:ext>
            </a:extLst>
          </p:cNvPr>
          <p:cNvSpPr txBox="1"/>
          <p:nvPr/>
        </p:nvSpPr>
        <p:spPr>
          <a:xfrm>
            <a:off x="863029" y="3718382"/>
            <a:ext cx="8691937" cy="405367"/>
          </a:xfrm>
          <a:prstGeom prst="rect">
            <a:avLst/>
          </a:prstGeom>
          <a:noFill/>
        </p:spPr>
        <p:txBody>
          <a:bodyPr wrap="square">
            <a:spAutoFit/>
          </a:bodyPr>
          <a:lstStyle/>
          <a:p>
            <a:pPr algn="just">
              <a:lnSpc>
                <a:spcPct val="107000"/>
              </a:lnSpc>
              <a:spcAft>
                <a:spcPts val="800"/>
              </a:spcAft>
            </a:pP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Binary Tree Representation</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D38A782C-92A4-211C-A456-CF07A34DF225}"/>
              </a:ext>
            </a:extLst>
          </p:cNvPr>
          <p:cNvSpPr txBox="1"/>
          <p:nvPr/>
        </p:nvSpPr>
        <p:spPr>
          <a:xfrm>
            <a:off x="863029" y="4328536"/>
            <a:ext cx="8691937" cy="838948"/>
          </a:xfrm>
          <a:prstGeom prst="rect">
            <a:avLst/>
          </a:prstGeom>
          <a:noFill/>
        </p:spPr>
        <p:txBody>
          <a:bodyPr wrap="square">
            <a:spAutoFit/>
          </a:bodyPr>
          <a:lstStyle/>
          <a:p>
            <a:pPr algn="just">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Using Array</a:t>
            </a:r>
          </a:p>
          <a:p>
            <a:pPr algn="just">
              <a:lnSpc>
                <a:spcPct val="107000"/>
              </a:lnSpc>
              <a:spcAft>
                <a:spcPts val="800"/>
              </a:spcAft>
            </a:pPr>
            <a:r>
              <a:rPr lang="en-IN" sz="2000" kern="100" dirty="0">
                <a:latin typeface="Times New Roman" panose="02020603050405020304" pitchFamily="18" charset="0"/>
                <a:ea typeface="Calibri" panose="020F0502020204030204" pitchFamily="34" charset="0"/>
                <a:cs typeface="Times New Roman" panose="02020603050405020304" pitchFamily="18" charset="0"/>
              </a:rPr>
              <a:t>Linked List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149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6960-739A-A81C-F4B6-EE73F008D77E}"/>
              </a:ext>
            </a:extLst>
          </p:cNvPr>
          <p:cNvSpPr>
            <a:spLocks noGrp="1"/>
          </p:cNvSpPr>
          <p:nvPr>
            <p:ph type="ctrTitle"/>
          </p:nvPr>
        </p:nvSpPr>
        <p:spPr>
          <a:xfrm>
            <a:off x="1524000" y="259334"/>
            <a:ext cx="9144000" cy="870824"/>
          </a:xfrm>
        </p:spPr>
        <p:txBody>
          <a:bodyPr>
            <a:normAutofit/>
          </a:bodyPr>
          <a:lstStyle/>
          <a:p>
            <a:r>
              <a:rPr lang="en-IN" sz="5400" dirty="0"/>
              <a:t>Binary Tree Representation</a:t>
            </a:r>
          </a:p>
        </p:txBody>
      </p:sp>
      <p:pic>
        <p:nvPicPr>
          <p:cNvPr id="1026" name="Picture 2" descr="binary tree example">
            <a:extLst>
              <a:ext uri="{FF2B5EF4-FFF2-40B4-BE49-F238E27FC236}">
                <a16:creationId xmlns:a16="http://schemas.microsoft.com/office/drawing/2014/main" id="{327A2B29-C720-7816-49BC-E5FCCE8E86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900" r="24780"/>
          <a:stretch/>
        </p:blipFill>
        <p:spPr bwMode="auto">
          <a:xfrm>
            <a:off x="8373437" y="571500"/>
            <a:ext cx="3688423"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3E989206-4CF5-ADDD-94DD-B608861080C8}"/>
              </a:ext>
            </a:extLst>
          </p:cNvPr>
          <p:cNvSpPr>
            <a:spLocks noChangeArrowheads="1"/>
          </p:cNvSpPr>
          <p:nvPr/>
        </p:nvSpPr>
        <p:spPr bwMode="auto">
          <a:xfrm>
            <a:off x="395370" y="3263784"/>
            <a:ext cx="10272630" cy="23467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000" kern="100"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b="1" kern="100" dirty="0">
                <a:latin typeface="Times New Roman" panose="02020603050405020304" pitchFamily="18" charset="0"/>
                <a:ea typeface="Calibri" panose="020F0502020204030204" pitchFamily="34" charset="0"/>
                <a:cs typeface="Times New Roman" panose="02020603050405020304" pitchFamily="18" charset="0"/>
              </a:rPr>
              <a:t>Array Representation of Binary Tree</a:t>
            </a:r>
          </a:p>
          <a:p>
            <a:pPr marL="0" marR="0" lvl="0" indent="0" defTabSz="914400" rtl="0" eaLnBrk="0" fontAlgn="base" latinLnBrk="0" hangingPunct="0">
              <a:lnSpc>
                <a:spcPct val="100000"/>
              </a:lnSpc>
              <a:spcBef>
                <a:spcPct val="0"/>
              </a:spcBef>
              <a:spcAft>
                <a:spcPct val="0"/>
              </a:spcAft>
              <a:buClrTx/>
              <a:buSzTx/>
              <a:buFontTx/>
              <a:buNone/>
              <a:tabLst/>
            </a:pPr>
            <a:r>
              <a:rPr lang="en-US" altLang="en-US" sz="2000" kern="100" dirty="0">
                <a:latin typeface="Times New Roman" panose="02020603050405020304" pitchFamily="18" charset="0"/>
                <a:ea typeface="Calibri" panose="020F0502020204030204" pitchFamily="34" charset="0"/>
                <a:cs typeface="Times New Roman" panose="02020603050405020304" pitchFamily="18" charset="0"/>
              </a:rPr>
              <a:t>In array representation of a binary tree, we use one-dimensional array (1-D Array) to represent a binary tree.</a:t>
            </a:r>
            <a:br>
              <a:rPr lang="en-US" altLang="en-US" sz="2000" kern="100" dirty="0">
                <a:latin typeface="Times New Roman" panose="02020603050405020304" pitchFamily="18" charset="0"/>
                <a:ea typeface="Calibri" panose="020F0502020204030204" pitchFamily="34" charset="0"/>
                <a:cs typeface="Times New Roman" panose="02020603050405020304" pitchFamily="18" charset="0"/>
              </a:rPr>
            </a:br>
            <a:r>
              <a:rPr lang="en-US" altLang="en-US" sz="2000" kern="100" dirty="0">
                <a:latin typeface="Times New Roman" panose="02020603050405020304" pitchFamily="18" charset="0"/>
                <a:ea typeface="Calibri" panose="020F0502020204030204" pitchFamily="34" charset="0"/>
                <a:cs typeface="Times New Roman" panose="02020603050405020304" pitchFamily="18" charset="0"/>
              </a:rPr>
              <a:t>Consider the above example of a binary tree and it is represented as follows...</a:t>
            </a:r>
          </a:p>
          <a:p>
            <a:pPr marL="0" marR="0" lvl="0" indent="0" defTabSz="914400" rtl="0" eaLnBrk="0" fontAlgn="base" latinLnBrk="0" hangingPunct="0">
              <a:lnSpc>
                <a:spcPct val="100000"/>
              </a:lnSpc>
              <a:spcBef>
                <a:spcPct val="0"/>
              </a:spcBef>
              <a:spcAft>
                <a:spcPct val="0"/>
              </a:spcAft>
              <a:buClrTx/>
              <a:buSzTx/>
              <a:buFontTx/>
              <a:buNone/>
              <a:tabLst/>
            </a:pPr>
            <a:r>
              <a:rPr lang="en-US" altLang="en-US" sz="2000" kern="100" dirty="0">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defTabSz="914400" rtl="0" eaLnBrk="0" fontAlgn="base" latinLnBrk="0" hangingPunct="0">
              <a:lnSpc>
                <a:spcPct val="100000"/>
              </a:lnSpc>
              <a:spcBef>
                <a:spcPct val="0"/>
              </a:spcBef>
              <a:spcAft>
                <a:spcPct val="0"/>
              </a:spcAft>
              <a:buClrTx/>
              <a:buSzTx/>
              <a:buFontTx/>
              <a:buNone/>
              <a:tabLst/>
            </a:pPr>
            <a:r>
              <a:rPr lang="en-US" altLang="en-US" sz="2000" kern="100" dirty="0">
                <a:latin typeface="Times New Roman" panose="02020603050405020304" pitchFamily="18" charset="0"/>
                <a:ea typeface="Calibri" panose="020F0502020204030204" pitchFamily="34" charset="0"/>
                <a:cs typeface="Times New Roman" panose="02020603050405020304" pitchFamily="18" charset="0"/>
              </a:rPr>
              <a:t>To represent a binary tree of depth 'n' using array representation, we need one dimensional array with a maximum size of 2n + 1.</a:t>
            </a:r>
          </a:p>
        </p:txBody>
      </p:sp>
      <p:pic>
        <p:nvPicPr>
          <p:cNvPr id="1030" name="Picture 6" descr="binary tree array representation">
            <a:extLst>
              <a:ext uri="{FF2B5EF4-FFF2-40B4-BE49-F238E27FC236}">
                <a16:creationId xmlns:a16="http://schemas.microsoft.com/office/drawing/2014/main" id="{FF6A174D-67B9-F774-9B2A-53EE67E79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40" y="5169916"/>
            <a:ext cx="1143000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55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6960-739A-A81C-F4B6-EE73F008D77E}"/>
              </a:ext>
            </a:extLst>
          </p:cNvPr>
          <p:cNvSpPr>
            <a:spLocks noGrp="1"/>
          </p:cNvSpPr>
          <p:nvPr>
            <p:ph type="ctrTitle"/>
          </p:nvPr>
        </p:nvSpPr>
        <p:spPr>
          <a:xfrm>
            <a:off x="1524000" y="259334"/>
            <a:ext cx="9144000" cy="870824"/>
          </a:xfrm>
        </p:spPr>
        <p:txBody>
          <a:bodyPr>
            <a:normAutofit/>
          </a:bodyPr>
          <a:lstStyle/>
          <a:p>
            <a:r>
              <a:rPr lang="en-IN" sz="5400" dirty="0"/>
              <a:t>Binary Tree Representation</a:t>
            </a:r>
          </a:p>
        </p:txBody>
      </p:sp>
      <p:pic>
        <p:nvPicPr>
          <p:cNvPr id="2050" name="Picture 2" descr="binary tree linked list representation node">
            <a:extLst>
              <a:ext uri="{FF2B5EF4-FFF2-40B4-BE49-F238E27FC236}">
                <a16:creationId xmlns:a16="http://schemas.microsoft.com/office/drawing/2014/main" id="{81B7F0F0-6C94-8F9B-B76E-A0CFCC874B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79" y="3436448"/>
            <a:ext cx="5715000" cy="14287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4C2F6C-6F2C-DE42-B226-2757EF262832}"/>
              </a:ext>
            </a:extLst>
          </p:cNvPr>
          <p:cNvSpPr txBox="1"/>
          <p:nvPr/>
        </p:nvSpPr>
        <p:spPr>
          <a:xfrm>
            <a:off x="346753" y="1252251"/>
            <a:ext cx="11232222" cy="209288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000" b="1" kern="100" dirty="0">
                <a:latin typeface="Times New Roman" panose="02020603050405020304" pitchFamily="18" charset="0"/>
                <a:ea typeface="Calibri" panose="020F0502020204030204" pitchFamily="34" charset="0"/>
                <a:cs typeface="Times New Roman" panose="02020603050405020304" pitchFamily="18" charset="0"/>
              </a:rPr>
              <a:t> 2.Linked List Representation of Binary Tree</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000" b="1"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We use a double linked list to represent a binary tree.</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In a double linked list, every node consists of three fields.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First field for storing left child address, second for storing actual data and third for storing right child address.</a:t>
            </a:r>
            <a:b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In this linked list representation, a node has the following structure...</a:t>
            </a:r>
          </a:p>
        </p:txBody>
      </p:sp>
      <p:pic>
        <p:nvPicPr>
          <p:cNvPr id="2054" name="Picture 6" descr="Binary Tree Linked List Representation">
            <a:extLst>
              <a:ext uri="{FF2B5EF4-FFF2-40B4-BE49-F238E27FC236}">
                <a16:creationId xmlns:a16="http://schemas.microsoft.com/office/drawing/2014/main" id="{5B51E552-9DC2-62CD-7B22-CB0ED7CD1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967" y="2220179"/>
            <a:ext cx="6342152" cy="42281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binary tree example">
            <a:extLst>
              <a:ext uri="{FF2B5EF4-FFF2-40B4-BE49-F238E27FC236}">
                <a16:creationId xmlns:a16="http://schemas.microsoft.com/office/drawing/2014/main" id="{878311D5-C043-842C-7E3C-7100E33CF2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900" r="24780"/>
          <a:stretch/>
        </p:blipFill>
        <p:spPr bwMode="auto">
          <a:xfrm>
            <a:off x="8503577" y="0"/>
            <a:ext cx="3688423"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15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9E400F62-2E61-561C-E8BA-0F94BCCE1D71}"/>
              </a:ext>
            </a:extLst>
          </p:cNvPr>
          <p:cNvSpPr>
            <a:spLocks noGrp="1" noChangeArrowheads="1"/>
          </p:cNvSpPr>
          <p:nvPr>
            <p:ph type="title"/>
          </p:nvPr>
        </p:nvSpPr>
        <p:spPr/>
        <p:txBody>
          <a:bodyPr/>
          <a:lstStyle/>
          <a:p>
            <a:endParaRPr lang="en-IN" altLang="en-US"/>
          </a:p>
        </p:txBody>
      </p:sp>
      <p:pic>
        <p:nvPicPr>
          <p:cNvPr id="10243" name="Picture 3">
            <a:extLst>
              <a:ext uri="{FF2B5EF4-FFF2-40B4-BE49-F238E27FC236}">
                <a16:creationId xmlns:a16="http://schemas.microsoft.com/office/drawing/2014/main" id="{684B58EA-B8C6-626A-D8A6-235D9208D0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893" y="2122784"/>
            <a:ext cx="6466279" cy="261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6960-739A-A81C-F4B6-EE73F008D77E}"/>
              </a:ext>
            </a:extLst>
          </p:cNvPr>
          <p:cNvSpPr>
            <a:spLocks noGrp="1"/>
          </p:cNvSpPr>
          <p:nvPr>
            <p:ph type="ctrTitle"/>
          </p:nvPr>
        </p:nvSpPr>
        <p:spPr>
          <a:xfrm>
            <a:off x="1524000" y="259334"/>
            <a:ext cx="9144000" cy="870824"/>
          </a:xfrm>
        </p:spPr>
        <p:txBody>
          <a:bodyPr>
            <a:normAutofit fontScale="90000"/>
          </a:bodyPr>
          <a:lstStyle/>
          <a:p>
            <a:r>
              <a:rPr lang="en-IN" dirty="0"/>
              <a:t>Binary Tree</a:t>
            </a:r>
          </a:p>
        </p:txBody>
      </p:sp>
      <p:sp>
        <p:nvSpPr>
          <p:cNvPr id="13" name="TextBox 12">
            <a:extLst>
              <a:ext uri="{FF2B5EF4-FFF2-40B4-BE49-F238E27FC236}">
                <a16:creationId xmlns:a16="http://schemas.microsoft.com/office/drawing/2014/main" id="{A7CB5FD3-1685-69CD-0EE3-668C1C88D4D6}"/>
              </a:ext>
            </a:extLst>
          </p:cNvPr>
          <p:cNvSpPr txBox="1"/>
          <p:nvPr/>
        </p:nvSpPr>
        <p:spPr>
          <a:xfrm>
            <a:off x="1008116" y="1686388"/>
            <a:ext cx="6097712" cy="2927853"/>
          </a:xfrm>
          <a:prstGeom prst="rect">
            <a:avLst/>
          </a:prstGeom>
          <a:noFill/>
        </p:spPr>
        <p:txBody>
          <a:bodyPr wrap="square">
            <a:spAutoFit/>
          </a:bodyPr>
          <a:lstStyle/>
          <a:p>
            <a:pPr algn="just">
              <a:lnSpc>
                <a:spcPts val="1560"/>
              </a:lnSpc>
              <a:spcAft>
                <a:spcPts val="800"/>
              </a:spcAft>
            </a:pPr>
            <a:r>
              <a:rPr lang="en-IN" sz="2800" b="1" kern="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Types of Binary Tree</a:t>
            </a:r>
          </a:p>
          <a:p>
            <a:pPr algn="just">
              <a:lnSpc>
                <a:spcPts val="1560"/>
              </a:lnSpc>
              <a:spcAft>
                <a:spcPts val="800"/>
              </a:spcAft>
            </a:pPr>
            <a:endParaRPr lang="en-IN" sz="2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b="1" kern="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There </a:t>
            </a:r>
            <a:r>
              <a:rPr lang="en-IN" sz="1800" b="1" kern="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are five </a:t>
            </a:r>
            <a:r>
              <a:rPr lang="en-IN" sz="1800" b="1" kern="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types of Binary tree:</a:t>
            </a:r>
            <a:endParaRPr lang="en-IN"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SzPts val="1000"/>
              <a:buFont typeface="Courier New" panose="02070309020205020404" pitchFamily="49" charset="0"/>
              <a:buChar char="o"/>
              <a:tabLst>
                <a:tab pos="457200" algn="l"/>
              </a:tabLst>
            </a:pPr>
            <a:r>
              <a:rPr lang="en-IN" sz="1800" b="1" kern="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Full/ proper/ strict Binary tree</a:t>
            </a:r>
            <a:endParaRPr lang="en-IN"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SzPts val="1000"/>
              <a:buFont typeface="Courier New" panose="02070309020205020404" pitchFamily="49" charset="0"/>
              <a:buChar char="o"/>
              <a:tabLst>
                <a:tab pos="457200" algn="l"/>
              </a:tabLst>
            </a:pPr>
            <a:r>
              <a:rPr lang="en-IN" sz="1800" b="1" kern="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Complete Binary tree</a:t>
            </a:r>
            <a:endParaRPr lang="en-IN"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SzPts val="1000"/>
              <a:buFont typeface="Courier New" panose="02070309020205020404" pitchFamily="49" charset="0"/>
              <a:buChar char="o"/>
              <a:tabLst>
                <a:tab pos="457200" algn="l"/>
              </a:tabLst>
            </a:pPr>
            <a:r>
              <a:rPr lang="en-IN" sz="1800" b="1" kern="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Perfect Binary tree</a:t>
            </a:r>
            <a:endParaRPr lang="en-IN"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SzPts val="1000"/>
              <a:buFont typeface="Courier New" panose="02070309020205020404" pitchFamily="49" charset="0"/>
              <a:buChar char="o"/>
              <a:tabLst>
                <a:tab pos="457200" algn="l"/>
              </a:tabLst>
            </a:pPr>
            <a:r>
              <a:rPr lang="en-IN" sz="1800" b="1" kern="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Degenerate Binary tree</a:t>
            </a:r>
            <a:endParaRPr lang="en-IN"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SzPts val="1000"/>
              <a:buFont typeface="Courier New" panose="02070309020205020404" pitchFamily="49" charset="0"/>
              <a:buChar char="o"/>
              <a:tabLst>
                <a:tab pos="457200" algn="l"/>
              </a:tabLst>
            </a:pPr>
            <a:r>
              <a:rPr lang="en-IN" sz="1800" b="1" kern="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Balanced Binary tree</a:t>
            </a:r>
            <a:endParaRPr lang="en-IN"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1859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6960-739A-A81C-F4B6-EE73F008D77E}"/>
              </a:ext>
            </a:extLst>
          </p:cNvPr>
          <p:cNvSpPr>
            <a:spLocks noGrp="1"/>
          </p:cNvSpPr>
          <p:nvPr>
            <p:ph type="ctrTitle"/>
          </p:nvPr>
        </p:nvSpPr>
        <p:spPr>
          <a:xfrm>
            <a:off x="1524000" y="259334"/>
            <a:ext cx="9144000" cy="870824"/>
          </a:xfrm>
        </p:spPr>
        <p:txBody>
          <a:bodyPr>
            <a:normAutofit/>
          </a:bodyPr>
          <a:lstStyle/>
          <a:p>
            <a:r>
              <a:rPr lang="en-IN" sz="4000" dirty="0">
                <a:latin typeface="Times New Roman" panose="02020603050405020304" pitchFamily="18" charset="0"/>
                <a:cs typeface="Times New Roman" panose="02020603050405020304" pitchFamily="18" charset="0"/>
              </a:rPr>
              <a:t>1</a:t>
            </a:r>
            <a:r>
              <a:rPr lang="en-IN" sz="5400" dirty="0"/>
              <a:t>. Full/ proper/ strict Binary tree</a:t>
            </a:r>
          </a:p>
        </p:txBody>
      </p:sp>
      <p:sp>
        <p:nvSpPr>
          <p:cNvPr id="9" name="TextBox 8">
            <a:extLst>
              <a:ext uri="{FF2B5EF4-FFF2-40B4-BE49-F238E27FC236}">
                <a16:creationId xmlns:a16="http://schemas.microsoft.com/office/drawing/2014/main" id="{3CFF1F4C-3A13-0686-51D9-95B1563CBBA1}"/>
              </a:ext>
            </a:extLst>
          </p:cNvPr>
          <p:cNvSpPr txBox="1"/>
          <p:nvPr/>
        </p:nvSpPr>
        <p:spPr>
          <a:xfrm>
            <a:off x="863029" y="1459102"/>
            <a:ext cx="9965933" cy="2316660"/>
          </a:xfrm>
          <a:prstGeom prst="rect">
            <a:avLst/>
          </a:prstGeom>
          <a:noFill/>
        </p:spPr>
        <p:txBody>
          <a:bodyPr wrap="square">
            <a:spAutoFit/>
          </a:bodyPr>
          <a:lstStyle/>
          <a:p>
            <a:pPr marL="342900" indent="-342900">
              <a:buFont typeface="Wingdings" panose="05000000000000000000" pitchFamily="2" charset="2"/>
              <a:buChar char="q"/>
            </a:pPr>
            <a:r>
              <a:rPr lang="en-IN" sz="2400" kern="100" dirty="0">
                <a:latin typeface="Times New Roman" panose="02020603050405020304" pitchFamily="18" charset="0"/>
                <a:ea typeface="Calibri" panose="020F0502020204030204" pitchFamily="34" charset="0"/>
                <a:cs typeface="Times New Roman" panose="02020603050405020304" pitchFamily="18" charset="0"/>
              </a:rPr>
              <a:t>The full binary tree is also known as a strict binary tree. </a:t>
            </a:r>
          </a:p>
          <a:p>
            <a:pPr marL="342900" indent="-342900">
              <a:buFont typeface="Wingdings" panose="05000000000000000000" pitchFamily="2" charset="2"/>
              <a:buChar char="q"/>
            </a:pPr>
            <a:r>
              <a:rPr lang="en-IN" sz="2400" kern="100" dirty="0">
                <a:latin typeface="Times New Roman" panose="02020603050405020304" pitchFamily="18" charset="0"/>
                <a:ea typeface="Calibri" panose="020F0502020204030204" pitchFamily="34" charset="0"/>
                <a:cs typeface="Times New Roman" panose="02020603050405020304" pitchFamily="18" charset="0"/>
              </a:rPr>
              <a:t>The tree can only be considered as the full binary tree if each node must contain either 0 or 2 children. </a:t>
            </a:r>
          </a:p>
          <a:p>
            <a:pPr marL="342900" indent="-342900">
              <a:buFont typeface="Wingdings" panose="05000000000000000000" pitchFamily="2" charset="2"/>
              <a:buChar char="q"/>
            </a:pPr>
            <a:r>
              <a:rPr lang="en-IN" sz="2400" kern="100" dirty="0">
                <a:latin typeface="Times New Roman" panose="02020603050405020304" pitchFamily="18" charset="0"/>
                <a:ea typeface="Calibri" panose="020F0502020204030204" pitchFamily="34" charset="0"/>
                <a:cs typeface="Times New Roman" panose="02020603050405020304" pitchFamily="18" charset="0"/>
              </a:rPr>
              <a:t>The full binary tree can also be defined as the tree in which each node must contain 2 children except the leaf nodes.</a:t>
            </a:r>
          </a:p>
          <a:p>
            <a:pPr algn="just">
              <a:lnSpc>
                <a:spcPct val="107000"/>
              </a:lnSpc>
              <a:spcAft>
                <a:spcPts val="800"/>
              </a:spcAft>
            </a:pP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Types of Binary Tree">
            <a:extLst>
              <a:ext uri="{FF2B5EF4-FFF2-40B4-BE49-F238E27FC236}">
                <a16:creationId xmlns:a16="http://schemas.microsoft.com/office/drawing/2014/main" id="{D1ED3925-2D55-4B5C-6490-3773B0E74C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51408" y="3158451"/>
            <a:ext cx="2877563" cy="2975221"/>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ECEC0BD-0DF5-59D5-551D-69C045BE456A}"/>
                  </a:ext>
                </a:extLst>
              </p14:cNvPr>
              <p14:cNvContentPartPr/>
              <p14:nvPr/>
            </p14:nvContentPartPr>
            <p14:xfrm>
              <a:off x="8140680" y="3539160"/>
              <a:ext cx="3425400" cy="2781360"/>
            </p14:xfrm>
          </p:contentPart>
        </mc:Choice>
        <mc:Fallback xmlns="">
          <p:pic>
            <p:nvPicPr>
              <p:cNvPr id="3" name="Ink 2">
                <a:extLst>
                  <a:ext uri="{FF2B5EF4-FFF2-40B4-BE49-F238E27FC236}">
                    <a16:creationId xmlns:a16="http://schemas.microsoft.com/office/drawing/2014/main" id="{4ECEC0BD-0DF5-59D5-551D-69C045BE456A}"/>
                  </a:ext>
                </a:extLst>
              </p:cNvPr>
              <p:cNvPicPr/>
              <p:nvPr/>
            </p:nvPicPr>
            <p:blipFill>
              <a:blip r:embed="rId4"/>
              <a:stretch>
                <a:fillRect/>
              </a:stretch>
            </p:blipFill>
            <p:spPr>
              <a:xfrm>
                <a:off x="8131320" y="3529800"/>
                <a:ext cx="3444120" cy="2800080"/>
              </a:xfrm>
              <a:prstGeom prst="rect">
                <a:avLst/>
              </a:prstGeom>
            </p:spPr>
          </p:pic>
        </mc:Fallback>
      </mc:AlternateContent>
    </p:spTree>
    <p:extLst>
      <p:ext uri="{BB962C8B-B14F-4D97-AF65-F5344CB8AC3E}">
        <p14:creationId xmlns:p14="http://schemas.microsoft.com/office/powerpoint/2010/main" val="24169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6960-739A-A81C-F4B6-EE73F008D77E}"/>
              </a:ext>
            </a:extLst>
          </p:cNvPr>
          <p:cNvSpPr>
            <a:spLocks noGrp="1"/>
          </p:cNvSpPr>
          <p:nvPr>
            <p:ph type="ctrTitle"/>
          </p:nvPr>
        </p:nvSpPr>
        <p:spPr>
          <a:xfrm>
            <a:off x="1524000" y="259334"/>
            <a:ext cx="9144000" cy="870824"/>
          </a:xfrm>
        </p:spPr>
        <p:txBody>
          <a:bodyPr>
            <a:normAutofit/>
          </a:bodyPr>
          <a:lstStyle/>
          <a:p>
            <a:r>
              <a:rPr lang="en-IN" sz="4000" dirty="0">
                <a:latin typeface="Times New Roman" panose="02020603050405020304" pitchFamily="18" charset="0"/>
                <a:cs typeface="Times New Roman" panose="02020603050405020304" pitchFamily="18" charset="0"/>
              </a:rPr>
              <a:t>1</a:t>
            </a:r>
            <a:r>
              <a:rPr lang="en-IN" sz="5400" dirty="0"/>
              <a:t>. Full/ proper/ strict Binary tree</a:t>
            </a:r>
          </a:p>
        </p:txBody>
      </p:sp>
      <p:pic>
        <p:nvPicPr>
          <p:cNvPr id="5" name="Picture 4" descr="Types of Binary Tree">
            <a:extLst>
              <a:ext uri="{FF2B5EF4-FFF2-40B4-BE49-F238E27FC236}">
                <a16:creationId xmlns:a16="http://schemas.microsoft.com/office/drawing/2014/main" id="{D1ED3925-2D55-4B5C-6490-3773B0E74C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07762" y="3096805"/>
            <a:ext cx="2877563" cy="2975221"/>
          </a:xfrm>
          <a:prstGeom prst="rect">
            <a:avLst/>
          </a:prstGeom>
          <a:noFill/>
          <a:ln>
            <a:noFill/>
          </a:ln>
        </p:spPr>
      </p:pic>
      <p:sp>
        <p:nvSpPr>
          <p:cNvPr id="7" name="TextBox 6">
            <a:extLst>
              <a:ext uri="{FF2B5EF4-FFF2-40B4-BE49-F238E27FC236}">
                <a16:creationId xmlns:a16="http://schemas.microsoft.com/office/drawing/2014/main" id="{1B49A633-01C6-7BB9-BDF9-F6626C825154}"/>
              </a:ext>
            </a:extLst>
          </p:cNvPr>
          <p:cNvSpPr txBox="1"/>
          <p:nvPr/>
        </p:nvSpPr>
        <p:spPr>
          <a:xfrm>
            <a:off x="450351" y="1359125"/>
            <a:ext cx="11291297" cy="2555956"/>
          </a:xfrm>
          <a:prstGeom prst="rect">
            <a:avLst/>
          </a:prstGeom>
          <a:noFill/>
        </p:spPr>
        <p:txBody>
          <a:bodyPr wrap="square">
            <a:spAutoFit/>
          </a:bodyPr>
          <a:lstStyle/>
          <a:p>
            <a:pPr algn="just">
              <a:lnSpc>
                <a:spcPct val="107000"/>
              </a:lnSpc>
              <a:spcAft>
                <a:spcPts val="800"/>
              </a:spcAft>
            </a:pPr>
            <a:r>
              <a:rPr lang="en-IN" sz="1800" b="1" kern="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Properties of Full Binary Tree</a:t>
            </a:r>
            <a:endParaRPr lang="en-IN"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SzPts val="1000"/>
              <a:buFont typeface="Wingdings" panose="05000000000000000000" pitchFamily="2" charset="2"/>
              <a:buChar char="q"/>
              <a:tabLst>
                <a:tab pos="457200" algn="l"/>
              </a:tabLst>
            </a:pPr>
            <a:r>
              <a:rPr lang="en-IN" sz="1800" kern="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The number of leaf nodes is equal to the number of internal nodes plus 1. In the </a:t>
            </a:r>
            <a:r>
              <a:rPr lang="en-IN" kern="0" dirty="0">
                <a:solidFill>
                  <a:srgbClr val="000000"/>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below</a:t>
            </a:r>
            <a:r>
              <a:rPr lang="en-IN" sz="1800" kern="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example, the number of internal nodes is 3; therefore, the number of leaf nodes is equal to 4.</a:t>
            </a:r>
            <a:endParaRPr lang="en-IN"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SzPts val="1000"/>
              <a:buFont typeface="Wingdings" panose="05000000000000000000" pitchFamily="2" charset="2"/>
              <a:buChar char="q"/>
              <a:tabLst>
                <a:tab pos="457200" algn="l"/>
              </a:tabLst>
            </a:pPr>
            <a:r>
              <a:rPr lang="en-IN" sz="1800" kern="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The maximum number of nodes is the same as the number of nodes in the binary tree, i.e., 2</a:t>
            </a:r>
            <a:r>
              <a:rPr lang="en-IN" sz="1800" kern="0" baseline="3000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h+1</a:t>
            </a:r>
            <a:r>
              <a:rPr lang="en-IN" sz="1800" kern="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-1.</a:t>
            </a:r>
            <a:endParaRPr lang="en-IN"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SzPts val="1000"/>
              <a:buFont typeface="Wingdings" panose="05000000000000000000" pitchFamily="2" charset="2"/>
              <a:buChar char="q"/>
              <a:tabLst>
                <a:tab pos="457200" algn="l"/>
              </a:tabLst>
            </a:pPr>
            <a:r>
              <a:rPr lang="en-IN" sz="1800" kern="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The minimum number of nodes in the full binary tree is 2*h-1.</a:t>
            </a:r>
            <a:endParaRPr lang="en-IN"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SzPts val="1000"/>
              <a:buFont typeface="Wingdings" panose="05000000000000000000" pitchFamily="2" charset="2"/>
              <a:buChar char="q"/>
              <a:tabLst>
                <a:tab pos="457200" algn="l"/>
              </a:tabLst>
            </a:pPr>
            <a:r>
              <a:rPr lang="en-IN" sz="1800" kern="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The minimum height of the full binary tree is </a:t>
            </a:r>
            <a:r>
              <a:rPr lang="en-IN" sz="1800" b="1" kern="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log</a:t>
            </a:r>
            <a:r>
              <a:rPr lang="en-IN" sz="1800" b="1" kern="0" baseline="-2500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2</a:t>
            </a:r>
            <a:r>
              <a:rPr lang="en-IN" sz="1800" b="1" kern="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(n+1) - 1.</a:t>
            </a:r>
            <a:endParaRPr lang="en-IN"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SzPts val="1000"/>
              <a:buFont typeface="Wingdings" panose="05000000000000000000" pitchFamily="2" charset="2"/>
              <a:buChar char="q"/>
              <a:tabLst>
                <a:tab pos="457200" algn="l"/>
              </a:tabLst>
            </a:pPr>
            <a:r>
              <a:rPr lang="en-IN" sz="1800" kern="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The maximum height of the full binary tree can be computed as: </a:t>
            </a:r>
            <a:r>
              <a:rPr lang="en-IN" sz="1800" b="1" kern="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h = n+1/2</a:t>
            </a:r>
            <a:endParaRPr lang="en-IN"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46825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6960-739A-A81C-F4B6-EE73F008D77E}"/>
              </a:ext>
            </a:extLst>
          </p:cNvPr>
          <p:cNvSpPr>
            <a:spLocks noGrp="1"/>
          </p:cNvSpPr>
          <p:nvPr>
            <p:ph type="ctrTitle"/>
          </p:nvPr>
        </p:nvSpPr>
        <p:spPr>
          <a:xfrm>
            <a:off x="1524000" y="259334"/>
            <a:ext cx="9144000" cy="870824"/>
          </a:xfrm>
        </p:spPr>
        <p:txBody>
          <a:bodyPr>
            <a:normAutofit/>
          </a:bodyPr>
          <a:lstStyle/>
          <a:p>
            <a:r>
              <a:rPr lang="en-IN" sz="5400" dirty="0"/>
              <a:t>Complete Binary Tree</a:t>
            </a:r>
          </a:p>
        </p:txBody>
      </p:sp>
      <p:sp>
        <p:nvSpPr>
          <p:cNvPr id="9" name="TextBox 8">
            <a:extLst>
              <a:ext uri="{FF2B5EF4-FFF2-40B4-BE49-F238E27FC236}">
                <a16:creationId xmlns:a16="http://schemas.microsoft.com/office/drawing/2014/main" id="{3CFF1F4C-3A13-0686-51D9-95B1563CBBA1}"/>
              </a:ext>
            </a:extLst>
          </p:cNvPr>
          <p:cNvSpPr txBox="1"/>
          <p:nvPr/>
        </p:nvSpPr>
        <p:spPr>
          <a:xfrm>
            <a:off x="900703" y="1501516"/>
            <a:ext cx="9965933" cy="1300997"/>
          </a:xfrm>
          <a:prstGeom prst="rect">
            <a:avLst/>
          </a:prstGeom>
          <a:noFill/>
        </p:spPr>
        <p:txBody>
          <a:bodyPr wrap="square">
            <a:spAutoFit/>
          </a:bodyPr>
          <a:lstStyle/>
          <a:p>
            <a:pPr marL="285750" indent="-285750">
              <a:buFont typeface="Wingdings" panose="05000000000000000000" pitchFamily="2" charset="2"/>
              <a:buChar char="q"/>
            </a:pPr>
            <a:r>
              <a:rPr lang="en-IN" kern="0" dirty="0">
                <a:solidFill>
                  <a:srgbClr val="000000"/>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The complete binary tree is a tree in which all the nodes are completely filled except the last level. In the last level, all the nodes must be as left as possible. </a:t>
            </a:r>
          </a:p>
          <a:p>
            <a:pPr marL="285750" indent="-285750">
              <a:buFont typeface="Wingdings" panose="05000000000000000000" pitchFamily="2" charset="2"/>
              <a:buChar char="q"/>
            </a:pPr>
            <a:r>
              <a:rPr lang="en-IN" kern="0" dirty="0">
                <a:solidFill>
                  <a:srgbClr val="000000"/>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In a complete binary tree, the nodes should be added from the left.</a:t>
            </a:r>
          </a:p>
          <a:p>
            <a:pPr algn="just">
              <a:lnSpc>
                <a:spcPct val="107000"/>
              </a:lnSpc>
              <a:spcAft>
                <a:spcPts val="800"/>
              </a:spcAft>
            </a:pP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1B49A633-01C6-7BB9-BDF9-F6626C825154}"/>
              </a:ext>
            </a:extLst>
          </p:cNvPr>
          <p:cNvSpPr txBox="1"/>
          <p:nvPr/>
        </p:nvSpPr>
        <p:spPr>
          <a:xfrm>
            <a:off x="900703" y="2832121"/>
            <a:ext cx="6609706" cy="1753750"/>
          </a:xfrm>
          <a:prstGeom prst="rect">
            <a:avLst/>
          </a:prstGeom>
          <a:noFill/>
        </p:spPr>
        <p:txBody>
          <a:bodyPr wrap="square">
            <a:spAutoFit/>
          </a:bodyPr>
          <a:lstStyle/>
          <a:p>
            <a:r>
              <a:rPr lang="en-IN" b="1" dirty="0">
                <a:highlight>
                  <a:srgbClr val="FFFFFF"/>
                </a:highlight>
                <a:latin typeface="Times New Roman" panose="02020603050405020304" pitchFamily="18" charset="0"/>
                <a:cs typeface="Times New Roman" panose="02020603050405020304" pitchFamily="18" charset="0"/>
              </a:rPr>
              <a:t>Properties of Complete Binary Tree</a:t>
            </a:r>
            <a:endParaRPr lang="en-IN" dirty="0">
              <a:highlight>
                <a:srgbClr val="FFFFFF"/>
              </a:highlight>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q"/>
            </a:pPr>
            <a:r>
              <a:rPr lang="en-IN" dirty="0">
                <a:highlight>
                  <a:srgbClr val="FFFFFF"/>
                </a:highlight>
                <a:latin typeface="Times New Roman" panose="02020603050405020304" pitchFamily="18" charset="0"/>
                <a:cs typeface="Times New Roman" panose="02020603050405020304" pitchFamily="18" charset="0"/>
              </a:rPr>
              <a:t>The maximum number of nodes in complete binary tree is </a:t>
            </a:r>
            <a:r>
              <a:rPr lang="en-IN" b="1" dirty="0">
                <a:highlight>
                  <a:srgbClr val="FFFFFF"/>
                </a:highlight>
                <a:latin typeface="Times New Roman" panose="02020603050405020304" pitchFamily="18" charset="0"/>
                <a:cs typeface="Times New Roman" panose="02020603050405020304" pitchFamily="18" charset="0"/>
              </a:rPr>
              <a:t>2</a:t>
            </a:r>
            <a:r>
              <a:rPr lang="en-IN" b="1" baseline="30000" dirty="0">
                <a:highlight>
                  <a:srgbClr val="FFFFFF"/>
                </a:highlight>
                <a:latin typeface="Times New Roman" panose="02020603050405020304" pitchFamily="18" charset="0"/>
                <a:cs typeface="Times New Roman" panose="02020603050405020304" pitchFamily="18" charset="0"/>
              </a:rPr>
              <a:t>h+1</a:t>
            </a:r>
            <a:r>
              <a:rPr lang="en-IN" b="1" dirty="0">
                <a:highlight>
                  <a:srgbClr val="FFFFFF"/>
                </a:highlight>
                <a:latin typeface="Times New Roman" panose="02020603050405020304" pitchFamily="18" charset="0"/>
                <a:cs typeface="Times New Roman" panose="02020603050405020304" pitchFamily="18" charset="0"/>
              </a:rPr>
              <a:t> - 1</a:t>
            </a:r>
            <a:r>
              <a:rPr lang="en-IN" dirty="0">
                <a:highlight>
                  <a:srgbClr val="FFFFFF"/>
                </a:highlight>
                <a:latin typeface="Times New Roman" panose="02020603050405020304" pitchFamily="18" charset="0"/>
                <a:cs typeface="Times New Roman" panose="02020603050405020304" pitchFamily="18" charset="0"/>
              </a:rPr>
              <a:t>.</a:t>
            </a:r>
          </a:p>
          <a:p>
            <a:pPr marL="285750" lvl="0" indent="-285750">
              <a:buFont typeface="Wingdings" panose="05000000000000000000" pitchFamily="2" charset="2"/>
              <a:buChar char="q"/>
            </a:pPr>
            <a:r>
              <a:rPr lang="en-IN" dirty="0">
                <a:highlight>
                  <a:srgbClr val="FFFFFF"/>
                </a:highlight>
                <a:latin typeface="Times New Roman" panose="02020603050405020304" pitchFamily="18" charset="0"/>
                <a:cs typeface="Times New Roman" panose="02020603050405020304" pitchFamily="18" charset="0"/>
              </a:rPr>
              <a:t>The minimum number of nodes in complete binary tree is </a:t>
            </a:r>
            <a:r>
              <a:rPr lang="en-IN" b="1" dirty="0">
                <a:highlight>
                  <a:srgbClr val="FFFFFF"/>
                </a:highlight>
                <a:latin typeface="Times New Roman" panose="02020603050405020304" pitchFamily="18" charset="0"/>
                <a:cs typeface="Times New Roman" panose="02020603050405020304" pitchFamily="18" charset="0"/>
              </a:rPr>
              <a:t>2</a:t>
            </a:r>
            <a:r>
              <a:rPr lang="en-IN" b="1" baseline="30000" dirty="0">
                <a:highlight>
                  <a:srgbClr val="FFFFFF"/>
                </a:highlight>
                <a:latin typeface="Times New Roman" panose="02020603050405020304" pitchFamily="18" charset="0"/>
                <a:cs typeface="Times New Roman" panose="02020603050405020304" pitchFamily="18" charset="0"/>
              </a:rPr>
              <a:t>h</a:t>
            </a:r>
            <a:r>
              <a:rPr lang="en-IN" dirty="0">
                <a:highlight>
                  <a:srgbClr val="FFFFFF"/>
                </a:highlight>
                <a:latin typeface="Times New Roman" panose="02020603050405020304" pitchFamily="18" charset="0"/>
                <a:cs typeface="Times New Roman" panose="02020603050405020304" pitchFamily="18" charset="0"/>
              </a:rPr>
              <a:t>.</a:t>
            </a:r>
          </a:p>
          <a:p>
            <a:pPr marL="285750" lvl="0" indent="-285750">
              <a:buFont typeface="Wingdings" panose="05000000000000000000" pitchFamily="2" charset="2"/>
              <a:buChar char="q"/>
            </a:pPr>
            <a:r>
              <a:rPr lang="en-IN" dirty="0">
                <a:highlight>
                  <a:srgbClr val="FFFFFF"/>
                </a:highlight>
                <a:latin typeface="Times New Roman" panose="02020603050405020304" pitchFamily="18" charset="0"/>
                <a:cs typeface="Times New Roman" panose="02020603050405020304" pitchFamily="18" charset="0"/>
              </a:rPr>
              <a:t>The minimum height of a complete binary tree is </a:t>
            </a:r>
            <a:r>
              <a:rPr lang="en-IN" b="1" dirty="0">
                <a:highlight>
                  <a:srgbClr val="FFFFFF"/>
                </a:highlight>
                <a:latin typeface="Times New Roman" panose="02020603050405020304" pitchFamily="18" charset="0"/>
                <a:cs typeface="Times New Roman" panose="02020603050405020304" pitchFamily="18" charset="0"/>
              </a:rPr>
              <a:t>log</a:t>
            </a:r>
            <a:r>
              <a:rPr lang="en-IN" b="1" baseline="-25000" dirty="0">
                <a:highlight>
                  <a:srgbClr val="FFFFFF"/>
                </a:highlight>
                <a:latin typeface="Times New Roman" panose="02020603050405020304" pitchFamily="18" charset="0"/>
                <a:cs typeface="Times New Roman" panose="02020603050405020304" pitchFamily="18" charset="0"/>
              </a:rPr>
              <a:t>2</a:t>
            </a:r>
            <a:r>
              <a:rPr lang="en-IN" b="1" dirty="0">
                <a:highlight>
                  <a:srgbClr val="FFFFFF"/>
                </a:highlight>
                <a:latin typeface="Times New Roman" panose="02020603050405020304" pitchFamily="18" charset="0"/>
                <a:cs typeface="Times New Roman" panose="02020603050405020304" pitchFamily="18" charset="0"/>
              </a:rPr>
              <a:t>(n+1) - 1.</a:t>
            </a:r>
            <a:endParaRPr lang="en-IN" dirty="0">
              <a:highlight>
                <a:srgbClr val="FFFFFF"/>
              </a:highlight>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q"/>
            </a:pPr>
            <a:r>
              <a:rPr lang="en-IN" dirty="0">
                <a:highlight>
                  <a:srgbClr val="FFFFFF"/>
                </a:highlight>
                <a:latin typeface="Times New Roman" panose="02020603050405020304" pitchFamily="18" charset="0"/>
                <a:cs typeface="Times New Roman" panose="02020603050405020304" pitchFamily="18" charset="0"/>
              </a:rPr>
              <a:t>The maximum height of a complete binary tree is</a:t>
            </a:r>
            <a:r>
              <a:rPr lang="en-IN" b="1" dirty="0">
                <a:highlight>
                  <a:srgbClr val="FFFFFF"/>
                </a:highlight>
                <a:latin typeface="Times New Roman" panose="02020603050405020304" pitchFamily="18" charset="0"/>
                <a:cs typeface="Times New Roman" panose="02020603050405020304" pitchFamily="18" charset="0"/>
              </a:rPr>
              <a:t>:</a:t>
            </a:r>
            <a:r>
              <a:rPr lang="en-IN" b="1" dirty="0">
                <a:highlight>
                  <a:srgbClr val="FFFFFF"/>
                </a:highlight>
              </a:rPr>
              <a:t>(n+1)/2</a:t>
            </a:r>
            <a:endParaRPr lang="en-IN" b="1" dirty="0">
              <a:highlight>
                <a:srgbClr val="FFFFFF"/>
              </a:highlight>
              <a:latin typeface="Times New Roman" panose="02020603050405020304" pitchFamily="18" charset="0"/>
              <a:cs typeface="Times New Roman" panose="02020603050405020304" pitchFamily="18" charset="0"/>
            </a:endParaRPr>
          </a:p>
          <a:p>
            <a:pPr algn="just">
              <a:lnSpc>
                <a:spcPct val="107000"/>
              </a:lnSpc>
              <a:spcAft>
                <a:spcPts val="800"/>
              </a:spcAft>
            </a:pPr>
            <a:endParaRPr lang="en-IN" sz="1800" kern="10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descr="Types of Binary Tree">
            <a:extLst>
              <a:ext uri="{FF2B5EF4-FFF2-40B4-BE49-F238E27FC236}">
                <a16:creationId xmlns:a16="http://schemas.microsoft.com/office/drawing/2014/main" id="{959C02F7-3725-B64A-2494-CEF4CF05894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91262" y="2152015"/>
            <a:ext cx="4407577" cy="3396030"/>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237300A-3C46-D366-EEF0-9BFCFD274C40}"/>
                  </a:ext>
                </a:extLst>
              </p14:cNvPr>
              <p14:cNvContentPartPr/>
              <p14:nvPr/>
            </p14:nvContentPartPr>
            <p14:xfrm>
              <a:off x="8521560" y="4588920"/>
              <a:ext cx="1744920" cy="1172880"/>
            </p14:xfrm>
          </p:contentPart>
        </mc:Choice>
        <mc:Fallback xmlns="">
          <p:pic>
            <p:nvPicPr>
              <p:cNvPr id="3" name="Ink 2">
                <a:extLst>
                  <a:ext uri="{FF2B5EF4-FFF2-40B4-BE49-F238E27FC236}">
                    <a16:creationId xmlns:a16="http://schemas.microsoft.com/office/drawing/2014/main" id="{3237300A-3C46-D366-EEF0-9BFCFD274C40}"/>
                  </a:ext>
                </a:extLst>
              </p:cNvPr>
              <p:cNvPicPr/>
              <p:nvPr/>
            </p:nvPicPr>
            <p:blipFill>
              <a:blip r:embed="rId4"/>
              <a:stretch>
                <a:fillRect/>
              </a:stretch>
            </p:blipFill>
            <p:spPr>
              <a:xfrm>
                <a:off x="8512200" y="4579560"/>
                <a:ext cx="1763640" cy="1191600"/>
              </a:xfrm>
              <a:prstGeom prst="rect">
                <a:avLst/>
              </a:prstGeom>
            </p:spPr>
          </p:pic>
        </mc:Fallback>
      </mc:AlternateContent>
    </p:spTree>
    <p:extLst>
      <p:ext uri="{BB962C8B-B14F-4D97-AF65-F5344CB8AC3E}">
        <p14:creationId xmlns:p14="http://schemas.microsoft.com/office/powerpoint/2010/main" val="140539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6960-739A-A81C-F4B6-EE73F008D77E}"/>
              </a:ext>
            </a:extLst>
          </p:cNvPr>
          <p:cNvSpPr>
            <a:spLocks noGrp="1"/>
          </p:cNvSpPr>
          <p:nvPr>
            <p:ph type="ctrTitle"/>
          </p:nvPr>
        </p:nvSpPr>
        <p:spPr>
          <a:xfrm>
            <a:off x="1524000" y="259334"/>
            <a:ext cx="9144000" cy="870824"/>
          </a:xfrm>
        </p:spPr>
        <p:txBody>
          <a:bodyPr>
            <a:normAutofit/>
          </a:bodyPr>
          <a:lstStyle/>
          <a:p>
            <a:r>
              <a:rPr lang="en-IN" sz="5400" dirty="0"/>
              <a:t>Perfect Binary Tree</a:t>
            </a:r>
          </a:p>
        </p:txBody>
      </p:sp>
      <p:sp>
        <p:nvSpPr>
          <p:cNvPr id="9" name="TextBox 8">
            <a:extLst>
              <a:ext uri="{FF2B5EF4-FFF2-40B4-BE49-F238E27FC236}">
                <a16:creationId xmlns:a16="http://schemas.microsoft.com/office/drawing/2014/main" id="{3CFF1F4C-3A13-0686-51D9-95B1563CBBA1}"/>
              </a:ext>
            </a:extLst>
          </p:cNvPr>
          <p:cNvSpPr txBox="1"/>
          <p:nvPr/>
        </p:nvSpPr>
        <p:spPr>
          <a:xfrm>
            <a:off x="1034267" y="1286567"/>
            <a:ext cx="9965933" cy="1085554"/>
          </a:xfrm>
          <a:prstGeom prst="rect">
            <a:avLst/>
          </a:prstGeom>
          <a:noFill/>
        </p:spPr>
        <p:txBody>
          <a:bodyPr wrap="square">
            <a:spAutoFit/>
          </a:bodyPr>
          <a:lstStyle/>
          <a:p>
            <a:r>
              <a:rPr lang="en-IN" sz="2000" kern="0" dirty="0">
                <a:solidFill>
                  <a:srgbClr val="000000"/>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A tree is a perfect binary tree if all the internal nodes have 2 children, and all the leaf nodes are at the same level.</a:t>
            </a:r>
          </a:p>
          <a:p>
            <a:pPr algn="just">
              <a:lnSpc>
                <a:spcPct val="107000"/>
              </a:lnSpc>
              <a:spcAft>
                <a:spcPts val="800"/>
              </a:spcAft>
            </a:pP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Types of Binary Tree">
            <a:extLst>
              <a:ext uri="{FF2B5EF4-FFF2-40B4-BE49-F238E27FC236}">
                <a16:creationId xmlns:a16="http://schemas.microsoft.com/office/drawing/2014/main" id="{825BBCC7-E9F7-09A3-C8F6-4810426292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7980" y="2466975"/>
            <a:ext cx="3048000" cy="2330450"/>
          </a:xfrm>
          <a:prstGeom prst="rect">
            <a:avLst/>
          </a:prstGeom>
          <a:noFill/>
          <a:ln>
            <a:noFill/>
          </a:ln>
        </p:spPr>
      </p:pic>
      <p:pic>
        <p:nvPicPr>
          <p:cNvPr id="8" name="Picture 7" descr="Types of Binary Tree">
            <a:extLst>
              <a:ext uri="{FF2B5EF4-FFF2-40B4-BE49-F238E27FC236}">
                <a16:creationId xmlns:a16="http://schemas.microsoft.com/office/drawing/2014/main" id="{D34D407E-3191-BC43-FE79-44F46E4185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46022" y="2263775"/>
            <a:ext cx="2349500" cy="2736850"/>
          </a:xfrm>
          <a:prstGeom prst="rect">
            <a:avLst/>
          </a:prstGeom>
          <a:noFill/>
          <a:ln>
            <a:noFill/>
          </a:ln>
        </p:spPr>
      </p:pic>
    </p:spTree>
    <p:extLst>
      <p:ext uri="{BB962C8B-B14F-4D97-AF65-F5344CB8AC3E}">
        <p14:creationId xmlns:p14="http://schemas.microsoft.com/office/powerpoint/2010/main" val="220683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6960-739A-A81C-F4B6-EE73F008D77E}"/>
              </a:ext>
            </a:extLst>
          </p:cNvPr>
          <p:cNvSpPr>
            <a:spLocks noGrp="1"/>
          </p:cNvSpPr>
          <p:nvPr>
            <p:ph type="ctrTitle"/>
          </p:nvPr>
        </p:nvSpPr>
        <p:spPr>
          <a:xfrm>
            <a:off x="1524000" y="259334"/>
            <a:ext cx="9144000" cy="870824"/>
          </a:xfrm>
        </p:spPr>
        <p:txBody>
          <a:bodyPr>
            <a:normAutofit/>
          </a:bodyPr>
          <a:lstStyle/>
          <a:p>
            <a:r>
              <a:rPr lang="en-IN" sz="5400" dirty="0"/>
              <a:t>Degenerate Binary Tree</a:t>
            </a:r>
          </a:p>
        </p:txBody>
      </p:sp>
      <p:sp>
        <p:nvSpPr>
          <p:cNvPr id="9" name="TextBox 8">
            <a:extLst>
              <a:ext uri="{FF2B5EF4-FFF2-40B4-BE49-F238E27FC236}">
                <a16:creationId xmlns:a16="http://schemas.microsoft.com/office/drawing/2014/main" id="{3CFF1F4C-3A13-0686-51D9-95B1563CBBA1}"/>
              </a:ext>
            </a:extLst>
          </p:cNvPr>
          <p:cNvSpPr txBox="1"/>
          <p:nvPr/>
        </p:nvSpPr>
        <p:spPr>
          <a:xfrm>
            <a:off x="1034267" y="1286567"/>
            <a:ext cx="9965933" cy="768672"/>
          </a:xfrm>
          <a:prstGeom prst="rect">
            <a:avLst/>
          </a:prstGeom>
          <a:noFill/>
        </p:spPr>
        <p:txBody>
          <a:bodyPr wrap="square">
            <a:spAutoFit/>
          </a:bodyPr>
          <a:lstStyle/>
          <a:p>
            <a:r>
              <a:rPr lang="en-IN" sz="2000" dirty="0">
                <a:highlight>
                  <a:srgbClr val="FFFFFF"/>
                </a:highlight>
                <a:latin typeface="Times New Roman" panose="02020603050405020304" pitchFamily="18" charset="0"/>
                <a:cs typeface="Times New Roman" panose="02020603050405020304" pitchFamily="18" charset="0"/>
              </a:rPr>
              <a:t>The degenerate binary tree is a tree in which all the internal nodes have only one children.</a:t>
            </a:r>
          </a:p>
          <a:p>
            <a:pPr algn="just">
              <a:lnSpc>
                <a:spcPct val="107000"/>
              </a:lnSpc>
              <a:spcAft>
                <a:spcPts val="800"/>
              </a:spcAft>
            </a:pPr>
            <a:endParaRPr lang="en-IN"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descr="Types of Binary Tree">
            <a:extLst>
              <a:ext uri="{FF2B5EF4-FFF2-40B4-BE49-F238E27FC236}">
                <a16:creationId xmlns:a16="http://schemas.microsoft.com/office/drawing/2014/main" id="{7A6A7F47-3FBC-B063-A3BB-5A2F2633AEE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268855"/>
            <a:ext cx="1816890" cy="2169581"/>
          </a:xfrm>
          <a:prstGeom prst="rect">
            <a:avLst/>
          </a:prstGeom>
          <a:noFill/>
          <a:ln>
            <a:noFill/>
          </a:ln>
        </p:spPr>
      </p:pic>
      <p:sp>
        <p:nvSpPr>
          <p:cNvPr id="11" name="TextBox 10">
            <a:extLst>
              <a:ext uri="{FF2B5EF4-FFF2-40B4-BE49-F238E27FC236}">
                <a16:creationId xmlns:a16="http://schemas.microsoft.com/office/drawing/2014/main" id="{80EC445A-5E38-05E1-8C2F-3D39DAFB248D}"/>
              </a:ext>
            </a:extLst>
          </p:cNvPr>
          <p:cNvSpPr txBox="1"/>
          <p:nvPr/>
        </p:nvSpPr>
        <p:spPr>
          <a:xfrm>
            <a:off x="624154" y="4937322"/>
            <a:ext cx="4749230" cy="1263166"/>
          </a:xfrm>
          <a:prstGeom prst="rect">
            <a:avLst/>
          </a:prstGeom>
          <a:noFill/>
        </p:spPr>
        <p:txBody>
          <a:bodyPr wrap="square">
            <a:spAutoFit/>
          </a:bodyPr>
          <a:lstStyle/>
          <a:p>
            <a:pPr algn="just">
              <a:lnSpc>
                <a:spcPct val="107000"/>
              </a:lnSpc>
              <a:spcAft>
                <a:spcPts val="800"/>
              </a:spcAft>
            </a:pPr>
            <a:r>
              <a:rPr lang="en-IN" sz="1800" kern="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The above tree is a degenerate binary tree because all the nodes have only one child. It is also known as a right-skewed tree as all the nodes have a right child only.</a:t>
            </a:r>
            <a:endParaRPr lang="en-IN"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descr="Types of Binary Tree">
            <a:extLst>
              <a:ext uri="{FF2B5EF4-FFF2-40B4-BE49-F238E27FC236}">
                <a16:creationId xmlns:a16="http://schemas.microsoft.com/office/drawing/2014/main" id="{C88E079E-F8C9-056E-4D93-87FE06FFEDA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1649" y="2179719"/>
            <a:ext cx="1991389" cy="2377996"/>
          </a:xfrm>
          <a:prstGeom prst="rect">
            <a:avLst/>
          </a:prstGeom>
          <a:noFill/>
          <a:ln>
            <a:noFill/>
          </a:ln>
        </p:spPr>
      </p:pic>
      <p:sp>
        <p:nvSpPr>
          <p:cNvPr id="15" name="TextBox 14">
            <a:extLst>
              <a:ext uri="{FF2B5EF4-FFF2-40B4-BE49-F238E27FC236}">
                <a16:creationId xmlns:a16="http://schemas.microsoft.com/office/drawing/2014/main" id="{6D482E10-06A9-7BE9-1025-E723706B653C}"/>
              </a:ext>
            </a:extLst>
          </p:cNvPr>
          <p:cNvSpPr txBox="1"/>
          <p:nvPr/>
        </p:nvSpPr>
        <p:spPr>
          <a:xfrm>
            <a:off x="7291992" y="4819284"/>
            <a:ext cx="4749231" cy="1263166"/>
          </a:xfrm>
          <a:prstGeom prst="rect">
            <a:avLst/>
          </a:prstGeom>
          <a:noFill/>
        </p:spPr>
        <p:txBody>
          <a:bodyPr wrap="square">
            <a:spAutoFit/>
          </a:bodyPr>
          <a:lstStyle/>
          <a:p>
            <a:pPr algn="just">
              <a:lnSpc>
                <a:spcPct val="107000"/>
              </a:lnSpc>
              <a:spcAft>
                <a:spcPts val="800"/>
              </a:spcAft>
            </a:pPr>
            <a:r>
              <a:rPr lang="en-IN" sz="1800" kern="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The above tree is also a degenerate binary tree because all the nodes have only one child. It is also known as a left-skewed tree as all the nodes have a left child only.</a:t>
            </a:r>
            <a:endParaRPr lang="en-IN"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6390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1"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6960-739A-A81C-F4B6-EE73F008D77E}"/>
              </a:ext>
            </a:extLst>
          </p:cNvPr>
          <p:cNvSpPr>
            <a:spLocks noGrp="1"/>
          </p:cNvSpPr>
          <p:nvPr>
            <p:ph type="ctrTitle"/>
          </p:nvPr>
        </p:nvSpPr>
        <p:spPr>
          <a:xfrm>
            <a:off x="1524000" y="259334"/>
            <a:ext cx="9144000" cy="870824"/>
          </a:xfrm>
        </p:spPr>
        <p:txBody>
          <a:bodyPr>
            <a:normAutofit/>
          </a:bodyPr>
          <a:lstStyle/>
          <a:p>
            <a:r>
              <a:rPr lang="en-IN" sz="5400" dirty="0"/>
              <a:t>Balanced Binary Tree</a:t>
            </a:r>
          </a:p>
        </p:txBody>
      </p:sp>
      <p:sp>
        <p:nvSpPr>
          <p:cNvPr id="9" name="TextBox 8">
            <a:extLst>
              <a:ext uri="{FF2B5EF4-FFF2-40B4-BE49-F238E27FC236}">
                <a16:creationId xmlns:a16="http://schemas.microsoft.com/office/drawing/2014/main" id="{3CFF1F4C-3A13-0686-51D9-95B1563CBBA1}"/>
              </a:ext>
            </a:extLst>
          </p:cNvPr>
          <p:cNvSpPr txBox="1"/>
          <p:nvPr/>
        </p:nvSpPr>
        <p:spPr>
          <a:xfrm>
            <a:off x="1034267" y="1286567"/>
            <a:ext cx="9965933" cy="369332"/>
          </a:xfrm>
          <a:prstGeom prst="rect">
            <a:avLst/>
          </a:prstGeom>
          <a:noFill/>
        </p:spPr>
        <p:txBody>
          <a:bodyPr wrap="square">
            <a:spAutoFit/>
          </a:bodyPr>
          <a:lstStyle/>
          <a:p>
            <a:r>
              <a:rPr lang="en-IN" dirty="0">
                <a:highlight>
                  <a:srgbClr val="FFFFFF"/>
                </a:highlight>
                <a:latin typeface="Times New Roman" panose="02020603050405020304" pitchFamily="18" charset="0"/>
                <a:cs typeface="Times New Roman" panose="02020603050405020304" pitchFamily="18" charset="0"/>
              </a:rPr>
              <a:t>The balanced binary tree is a tree in which both the left and right trees differ by at most 1 </a:t>
            </a:r>
            <a:r>
              <a:rPr lang="en-IN" dirty="0" err="1">
                <a:highlight>
                  <a:srgbClr val="FFFFFF"/>
                </a:highlight>
                <a:latin typeface="Times New Roman" panose="02020603050405020304" pitchFamily="18" charset="0"/>
                <a:cs typeface="Times New Roman" panose="02020603050405020304" pitchFamily="18" charset="0"/>
              </a:rPr>
              <a:t>i.e</a:t>
            </a:r>
            <a:r>
              <a:rPr lang="en-IN" dirty="0">
                <a:highlight>
                  <a:srgbClr val="FFFFFF"/>
                </a:highlight>
                <a:latin typeface="Times New Roman" panose="02020603050405020304" pitchFamily="18" charset="0"/>
                <a:cs typeface="Times New Roman" panose="02020603050405020304" pitchFamily="18" charset="0"/>
              </a:rPr>
              <a:t> -1,0,1</a:t>
            </a:r>
            <a:endParaRPr lang="en-IN"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descr="Types of Binary Tree">
            <a:extLst>
              <a:ext uri="{FF2B5EF4-FFF2-40B4-BE49-F238E27FC236}">
                <a16:creationId xmlns:a16="http://schemas.microsoft.com/office/drawing/2014/main" id="{BF1DB301-5F00-A250-A076-436FE6C09C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6545" y="2178710"/>
            <a:ext cx="2930525" cy="2279650"/>
          </a:xfrm>
          <a:prstGeom prst="rect">
            <a:avLst/>
          </a:prstGeom>
          <a:noFill/>
          <a:ln>
            <a:noFill/>
          </a:ln>
        </p:spPr>
      </p:pic>
      <p:sp>
        <p:nvSpPr>
          <p:cNvPr id="10" name="TextBox 9">
            <a:extLst>
              <a:ext uri="{FF2B5EF4-FFF2-40B4-BE49-F238E27FC236}">
                <a16:creationId xmlns:a16="http://schemas.microsoft.com/office/drawing/2014/main" id="{92556C33-CCDD-158B-25EB-57C10CFEEF6B}"/>
              </a:ext>
            </a:extLst>
          </p:cNvPr>
          <p:cNvSpPr txBox="1"/>
          <p:nvPr/>
        </p:nvSpPr>
        <p:spPr>
          <a:xfrm>
            <a:off x="572784" y="4793365"/>
            <a:ext cx="6097712" cy="646331"/>
          </a:xfrm>
          <a:prstGeom prst="rect">
            <a:avLst/>
          </a:prstGeom>
          <a:noFill/>
        </p:spPr>
        <p:txBody>
          <a:bodyPr wrap="square">
            <a:spAutoFit/>
          </a:bodyPr>
          <a:lstStyle/>
          <a:p>
            <a:r>
              <a:rPr lang="en-IN" sz="1800" kern="0" dirty="0">
                <a:effectLst/>
                <a:latin typeface="Times New Roman" panose="02020603050405020304" pitchFamily="18" charset="0"/>
                <a:ea typeface="Times New Roman" panose="02020603050405020304" pitchFamily="18" charset="0"/>
              </a:rPr>
              <a:t>The above tree is a balanced binary tree because the difference between the left subtree and right subtree is zero</a:t>
            </a:r>
            <a:endParaRPr lang="en-IN" dirty="0"/>
          </a:p>
        </p:txBody>
      </p:sp>
      <p:pic>
        <p:nvPicPr>
          <p:cNvPr id="13" name="Picture 12" descr="Types of Binary Tree">
            <a:extLst>
              <a:ext uri="{FF2B5EF4-FFF2-40B4-BE49-F238E27FC236}">
                <a16:creationId xmlns:a16="http://schemas.microsoft.com/office/drawing/2014/main" id="{3A641759-3716-934A-6929-5C5E571359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68551" y="1818322"/>
            <a:ext cx="3175000" cy="3221355"/>
          </a:xfrm>
          <a:prstGeom prst="rect">
            <a:avLst/>
          </a:prstGeom>
          <a:noFill/>
          <a:ln>
            <a:noFill/>
          </a:ln>
        </p:spPr>
      </p:pic>
      <p:sp>
        <p:nvSpPr>
          <p:cNvPr id="18" name="TextBox 17">
            <a:extLst>
              <a:ext uri="{FF2B5EF4-FFF2-40B4-BE49-F238E27FC236}">
                <a16:creationId xmlns:a16="http://schemas.microsoft.com/office/drawing/2014/main" id="{B286B035-FFBB-1E58-990B-5E1C7C45E82E}"/>
              </a:ext>
            </a:extLst>
          </p:cNvPr>
          <p:cNvSpPr txBox="1"/>
          <p:nvPr/>
        </p:nvSpPr>
        <p:spPr>
          <a:xfrm>
            <a:off x="6594443" y="5291299"/>
            <a:ext cx="5523216" cy="966803"/>
          </a:xfrm>
          <a:prstGeom prst="rect">
            <a:avLst/>
          </a:prstGeom>
          <a:noFill/>
        </p:spPr>
        <p:txBody>
          <a:bodyPr wrap="square">
            <a:spAutoFit/>
          </a:bodyPr>
          <a:lstStyle/>
          <a:p>
            <a:pPr algn="just">
              <a:lnSpc>
                <a:spcPct val="107000"/>
              </a:lnSpc>
              <a:spcAft>
                <a:spcPts val="800"/>
              </a:spcAft>
            </a:pPr>
            <a:r>
              <a:rPr lang="en-IN" sz="1800" kern="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The above tree is not a balanced binary tree because the difference between the left subtree and the right subtree is greater than 1.</a:t>
            </a:r>
            <a:endParaRPr lang="en-IN" sz="1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3696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6960-739A-A81C-F4B6-EE73F008D77E}"/>
              </a:ext>
            </a:extLst>
          </p:cNvPr>
          <p:cNvSpPr>
            <a:spLocks noGrp="1"/>
          </p:cNvSpPr>
          <p:nvPr>
            <p:ph type="ctrTitle"/>
          </p:nvPr>
        </p:nvSpPr>
        <p:spPr>
          <a:xfrm>
            <a:off x="1524000" y="259334"/>
            <a:ext cx="9144000" cy="870824"/>
          </a:xfrm>
        </p:spPr>
        <p:txBody>
          <a:bodyPr>
            <a:normAutofit/>
          </a:bodyPr>
          <a:lstStyle/>
          <a:p>
            <a:r>
              <a:rPr lang="en-IN" sz="5400" dirty="0"/>
              <a:t>Operations Binary Tree</a:t>
            </a:r>
          </a:p>
        </p:txBody>
      </p:sp>
      <p:sp>
        <p:nvSpPr>
          <p:cNvPr id="3" name="TextBox 2">
            <a:extLst>
              <a:ext uri="{FF2B5EF4-FFF2-40B4-BE49-F238E27FC236}">
                <a16:creationId xmlns:a16="http://schemas.microsoft.com/office/drawing/2014/main" id="{F8012B74-BBE1-143F-8E1A-EF6FE2FAD0FF}"/>
              </a:ext>
            </a:extLst>
          </p:cNvPr>
          <p:cNvSpPr txBox="1"/>
          <p:nvPr/>
        </p:nvSpPr>
        <p:spPr>
          <a:xfrm>
            <a:off x="2945261" y="1298372"/>
            <a:ext cx="1945239" cy="523220"/>
          </a:xfrm>
          <a:prstGeom prst="rect">
            <a:avLst/>
          </a:prstGeom>
          <a:noFill/>
        </p:spPr>
        <p:txBody>
          <a:bodyPr wrap="square">
            <a:spAutoFit/>
          </a:bodyPr>
          <a:lstStyle/>
          <a:p>
            <a:pPr marL="342900" indent="-342900">
              <a:buFont typeface="Wingdings" panose="05000000000000000000" pitchFamily="2" charset="2"/>
              <a:buChar char="q"/>
            </a:pPr>
            <a:r>
              <a:rPr lang="en-IN" sz="2800" dirty="0">
                <a:highlight>
                  <a:srgbClr val="FFFFFF"/>
                </a:highlight>
                <a:latin typeface="Times New Roman" panose="02020603050405020304" pitchFamily="18" charset="0"/>
                <a:cs typeface="Times New Roman" panose="02020603050405020304" pitchFamily="18" charset="0"/>
              </a:rPr>
              <a:t>Insertion</a:t>
            </a:r>
            <a:endParaRPr lang="en-IN" sz="2800" kern="100" dirty="0">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0880DFAE-4226-0292-92BF-EE7739DCEBE1}"/>
              </a:ext>
            </a:extLst>
          </p:cNvPr>
          <p:cNvSpPr txBox="1"/>
          <p:nvPr/>
        </p:nvSpPr>
        <p:spPr>
          <a:xfrm>
            <a:off x="8902559" y="1286565"/>
            <a:ext cx="2357918" cy="523220"/>
          </a:xfrm>
          <a:prstGeom prst="rect">
            <a:avLst/>
          </a:prstGeom>
          <a:noFill/>
        </p:spPr>
        <p:txBody>
          <a:bodyPr wrap="square">
            <a:spAutoFit/>
          </a:bodyPr>
          <a:lstStyle/>
          <a:p>
            <a:pPr marL="342900" indent="-342900">
              <a:buFont typeface="Wingdings" panose="05000000000000000000" pitchFamily="2" charset="2"/>
              <a:buChar char="q"/>
            </a:pPr>
            <a:r>
              <a:rPr lang="en-IN" sz="2800" kern="100" dirty="0">
                <a:highlight>
                  <a:srgbClr val="FFFFFF"/>
                </a:highlight>
                <a:latin typeface="Times New Roman" panose="02020603050405020304" pitchFamily="18" charset="0"/>
                <a:ea typeface="Calibri" panose="020F0502020204030204" pitchFamily="34" charset="0"/>
                <a:cs typeface="Times New Roman" panose="02020603050405020304" pitchFamily="18" charset="0"/>
              </a:rPr>
              <a:t>Deletion</a:t>
            </a:r>
            <a:endParaRPr lang="en-IN" sz="2000" dirty="0">
              <a:highlight>
                <a:srgbClr val="FFFFFF"/>
              </a:highlight>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DFF936C5-6045-3249-2CA0-54B7E4A09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219" y="2335765"/>
            <a:ext cx="7581900" cy="30289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D759B2F-E355-DD55-CB14-4D101557B2BB}"/>
              </a:ext>
            </a:extLst>
          </p:cNvPr>
          <p:cNvSpPr txBox="1"/>
          <p:nvPr/>
        </p:nvSpPr>
        <p:spPr>
          <a:xfrm>
            <a:off x="8902559" y="2335765"/>
            <a:ext cx="2571109" cy="3693319"/>
          </a:xfrm>
          <a:prstGeom prst="rect">
            <a:avLst/>
          </a:prstGeom>
          <a:noFill/>
        </p:spPr>
        <p:txBody>
          <a:bodyPr wrap="square">
            <a:spAutoFit/>
          </a:bodyPr>
          <a:lstStyle/>
          <a:p>
            <a:pPr algn="l" rtl="0" fontAlgn="base"/>
            <a:r>
              <a:rPr lang="en-US" b="1" i="1" dirty="0">
                <a:solidFill>
                  <a:srgbClr val="273239"/>
                </a:solidFill>
                <a:effectLst/>
                <a:latin typeface="Nunito" panose="00000500000000000000" pitchFamily="2" charset="0"/>
              </a:rPr>
              <a:t>Input :</a:t>
            </a:r>
            <a:r>
              <a:rPr lang="en-US" b="0" i="1" dirty="0">
                <a:solidFill>
                  <a:srgbClr val="273239"/>
                </a:solidFill>
                <a:effectLst/>
                <a:latin typeface="Nunito" panose="00000500000000000000" pitchFamily="2" charset="0"/>
              </a:rPr>
              <a:t> Delete 10 in below tree</a:t>
            </a:r>
          </a:p>
          <a:p>
            <a:pPr algn="l" rtl="0" fontAlgn="base"/>
            <a:endParaRPr lang="en-US" i="1" dirty="0">
              <a:solidFill>
                <a:srgbClr val="273239"/>
              </a:solidFill>
              <a:latin typeface="Nunito" panose="00000500000000000000" pitchFamily="2" charset="0"/>
            </a:endParaRPr>
          </a:p>
          <a:p>
            <a:pPr algn="l" rtl="0" fontAlgn="base"/>
            <a:endParaRPr lang="en-US" b="0" i="1" dirty="0">
              <a:solidFill>
                <a:srgbClr val="273239"/>
              </a:solidFill>
              <a:effectLst/>
              <a:latin typeface="Nunito" panose="00000500000000000000" pitchFamily="2" charset="0"/>
            </a:endParaRPr>
          </a:p>
          <a:p>
            <a:pPr algn="l" fontAlgn="base"/>
            <a:r>
              <a:rPr lang="en-US" b="0" i="1" dirty="0">
                <a:solidFill>
                  <a:srgbClr val="273239"/>
                </a:solidFill>
                <a:effectLst/>
                <a:latin typeface="Nunito" panose="00000500000000000000" pitchFamily="2" charset="0"/>
              </a:rPr>
              <a:t>       10</a:t>
            </a:r>
            <a:br>
              <a:rPr lang="en-US" b="0" i="1" dirty="0">
                <a:solidFill>
                  <a:srgbClr val="273239"/>
                </a:solidFill>
                <a:effectLst/>
                <a:latin typeface="Nunito" panose="00000500000000000000" pitchFamily="2" charset="0"/>
              </a:rPr>
            </a:br>
            <a:r>
              <a:rPr lang="en-US" b="0" i="1" dirty="0">
                <a:solidFill>
                  <a:srgbClr val="273239"/>
                </a:solidFill>
                <a:effectLst/>
                <a:latin typeface="Nunito" panose="00000500000000000000" pitchFamily="2" charset="0"/>
              </a:rPr>
              <a:t>     /    \         </a:t>
            </a:r>
            <a:br>
              <a:rPr lang="en-US" b="0" i="1" dirty="0">
                <a:solidFill>
                  <a:srgbClr val="273239"/>
                </a:solidFill>
                <a:effectLst/>
                <a:latin typeface="Nunito" panose="00000500000000000000" pitchFamily="2" charset="0"/>
              </a:rPr>
            </a:br>
            <a:r>
              <a:rPr lang="en-US" b="0" i="1" dirty="0">
                <a:solidFill>
                  <a:srgbClr val="273239"/>
                </a:solidFill>
                <a:effectLst/>
                <a:latin typeface="Nunito" panose="00000500000000000000" pitchFamily="2" charset="0"/>
              </a:rPr>
              <a:t>  20     30</a:t>
            </a:r>
          </a:p>
          <a:p>
            <a:pPr algn="l" rtl="0" fontAlgn="base"/>
            <a:endParaRPr lang="en-US" b="1" i="1" dirty="0">
              <a:solidFill>
                <a:srgbClr val="273239"/>
              </a:solidFill>
              <a:effectLst/>
              <a:latin typeface="Nunito" panose="00000500000000000000" pitchFamily="2" charset="0"/>
            </a:endParaRPr>
          </a:p>
          <a:p>
            <a:pPr algn="l" rtl="0" fontAlgn="base"/>
            <a:endParaRPr lang="en-US" b="1" i="1" dirty="0">
              <a:solidFill>
                <a:srgbClr val="273239"/>
              </a:solidFill>
              <a:latin typeface="Nunito" panose="00000500000000000000" pitchFamily="2" charset="0"/>
            </a:endParaRPr>
          </a:p>
          <a:p>
            <a:pPr algn="l" rtl="0" fontAlgn="base"/>
            <a:r>
              <a:rPr lang="en-US" b="1" i="1" dirty="0">
                <a:solidFill>
                  <a:srgbClr val="273239"/>
                </a:solidFill>
                <a:effectLst/>
                <a:latin typeface="Nunito" panose="00000500000000000000" pitchFamily="2" charset="0"/>
              </a:rPr>
              <a:t>Output:    </a:t>
            </a:r>
            <a:br>
              <a:rPr lang="en-US" b="0" i="1" dirty="0">
                <a:solidFill>
                  <a:srgbClr val="273239"/>
                </a:solidFill>
                <a:effectLst/>
                <a:latin typeface="Nunito" panose="00000500000000000000" pitchFamily="2" charset="0"/>
              </a:rPr>
            </a:br>
            <a:r>
              <a:rPr lang="en-US" b="0" i="1" dirty="0">
                <a:solidFill>
                  <a:srgbClr val="273239"/>
                </a:solidFill>
                <a:effectLst/>
                <a:latin typeface="Nunito" panose="00000500000000000000" pitchFamily="2" charset="0"/>
              </a:rPr>
              <a:t>       30</a:t>
            </a:r>
            <a:br>
              <a:rPr lang="en-US" b="0" i="1" dirty="0">
                <a:solidFill>
                  <a:srgbClr val="273239"/>
                </a:solidFill>
                <a:effectLst/>
                <a:latin typeface="Nunito" panose="00000500000000000000" pitchFamily="2" charset="0"/>
              </a:rPr>
            </a:br>
            <a:r>
              <a:rPr lang="en-US" b="0" i="1" dirty="0">
                <a:solidFill>
                  <a:srgbClr val="273239"/>
                </a:solidFill>
                <a:effectLst/>
                <a:latin typeface="Nunito" panose="00000500000000000000" pitchFamily="2" charset="0"/>
              </a:rPr>
              <a:t>     /             </a:t>
            </a:r>
            <a:br>
              <a:rPr lang="en-US" b="0" i="1" dirty="0">
                <a:solidFill>
                  <a:srgbClr val="273239"/>
                </a:solidFill>
                <a:effectLst/>
                <a:latin typeface="Nunito" panose="00000500000000000000" pitchFamily="2" charset="0"/>
              </a:rPr>
            </a:br>
            <a:r>
              <a:rPr lang="en-US" b="0" i="1" dirty="0">
                <a:solidFill>
                  <a:srgbClr val="273239"/>
                </a:solidFill>
                <a:effectLst/>
                <a:latin typeface="Nunito" panose="00000500000000000000" pitchFamily="2" charset="0"/>
              </a:rPr>
              <a:t> 20     </a:t>
            </a:r>
          </a:p>
        </p:txBody>
      </p:sp>
    </p:spTree>
    <p:extLst>
      <p:ext uri="{BB962C8B-B14F-4D97-AF65-F5344CB8AC3E}">
        <p14:creationId xmlns:p14="http://schemas.microsoft.com/office/powerpoint/2010/main" val="4139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6960-739A-A81C-F4B6-EE73F008D77E}"/>
              </a:ext>
            </a:extLst>
          </p:cNvPr>
          <p:cNvSpPr>
            <a:spLocks noGrp="1"/>
          </p:cNvSpPr>
          <p:nvPr>
            <p:ph type="ctrTitle"/>
          </p:nvPr>
        </p:nvSpPr>
        <p:spPr>
          <a:xfrm>
            <a:off x="1524000" y="259334"/>
            <a:ext cx="9144000" cy="870824"/>
          </a:xfrm>
        </p:spPr>
        <p:txBody>
          <a:bodyPr>
            <a:normAutofit/>
          </a:bodyPr>
          <a:lstStyle/>
          <a:p>
            <a:r>
              <a:rPr lang="en-IN" sz="5400" dirty="0"/>
              <a:t>Operations Binary Tree</a:t>
            </a:r>
          </a:p>
        </p:txBody>
      </p:sp>
      <p:sp>
        <p:nvSpPr>
          <p:cNvPr id="3" name="TextBox 2">
            <a:extLst>
              <a:ext uri="{FF2B5EF4-FFF2-40B4-BE49-F238E27FC236}">
                <a16:creationId xmlns:a16="http://schemas.microsoft.com/office/drawing/2014/main" id="{F8012B74-BBE1-143F-8E1A-EF6FE2FAD0FF}"/>
              </a:ext>
            </a:extLst>
          </p:cNvPr>
          <p:cNvSpPr txBox="1"/>
          <p:nvPr/>
        </p:nvSpPr>
        <p:spPr>
          <a:xfrm>
            <a:off x="551380" y="1130158"/>
            <a:ext cx="1945239" cy="523220"/>
          </a:xfrm>
          <a:prstGeom prst="rect">
            <a:avLst/>
          </a:prstGeom>
          <a:noFill/>
        </p:spPr>
        <p:txBody>
          <a:bodyPr wrap="square">
            <a:spAutoFit/>
          </a:bodyPr>
          <a:lstStyle/>
          <a:p>
            <a:pPr marL="342900" indent="-342900">
              <a:buFont typeface="Wingdings" panose="05000000000000000000" pitchFamily="2" charset="2"/>
              <a:buChar char="q"/>
            </a:pPr>
            <a:r>
              <a:rPr lang="en-IN" sz="2800" dirty="0">
                <a:highlight>
                  <a:srgbClr val="FFFFFF"/>
                </a:highlight>
                <a:latin typeface="Times New Roman" panose="02020603050405020304" pitchFamily="18" charset="0"/>
                <a:cs typeface="Times New Roman" panose="02020603050405020304" pitchFamily="18" charset="0"/>
              </a:rPr>
              <a:t>Traversal</a:t>
            </a:r>
            <a:endParaRPr lang="en-IN" sz="2800" kern="100" dirty="0">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9A17226E-A4B5-D569-5441-EB634C8B9E7A}"/>
              </a:ext>
            </a:extLst>
          </p:cNvPr>
          <p:cNvSpPr txBox="1"/>
          <p:nvPr/>
        </p:nvSpPr>
        <p:spPr>
          <a:xfrm>
            <a:off x="2029147" y="1739372"/>
            <a:ext cx="2583950" cy="1384995"/>
          </a:xfrm>
          <a:prstGeom prst="rect">
            <a:avLst/>
          </a:prstGeom>
          <a:noFill/>
        </p:spPr>
        <p:txBody>
          <a:bodyPr wrap="square">
            <a:spAutoFit/>
          </a:bodyPr>
          <a:lstStyle/>
          <a:p>
            <a:pPr marL="342900" indent="-342900">
              <a:buFont typeface="Wingdings" panose="05000000000000000000" pitchFamily="2" charset="2"/>
              <a:buChar char="q"/>
            </a:pPr>
            <a:r>
              <a:rPr lang="en-IN" sz="2800" dirty="0">
                <a:highlight>
                  <a:srgbClr val="FFFFFF"/>
                </a:highlight>
                <a:latin typeface="Times New Roman" panose="02020603050405020304" pitchFamily="18" charset="0"/>
                <a:cs typeface="Times New Roman" panose="02020603050405020304" pitchFamily="18" charset="0"/>
              </a:rPr>
              <a:t>Pre-order</a:t>
            </a:r>
          </a:p>
          <a:p>
            <a:pPr marL="342900" indent="-342900">
              <a:buFont typeface="Wingdings" panose="05000000000000000000" pitchFamily="2" charset="2"/>
              <a:buChar char="q"/>
            </a:pPr>
            <a:r>
              <a:rPr lang="en-IN" sz="2800" dirty="0">
                <a:highlight>
                  <a:srgbClr val="FFFFFF"/>
                </a:highlight>
                <a:latin typeface="Times New Roman" panose="02020603050405020304" pitchFamily="18" charset="0"/>
                <a:cs typeface="Times New Roman" panose="02020603050405020304" pitchFamily="18" charset="0"/>
              </a:rPr>
              <a:t>In-order</a:t>
            </a:r>
          </a:p>
          <a:p>
            <a:pPr marL="342900" indent="-342900">
              <a:buFont typeface="Wingdings" panose="05000000000000000000" pitchFamily="2" charset="2"/>
              <a:buChar char="q"/>
            </a:pPr>
            <a:r>
              <a:rPr lang="en-IN" sz="2800" dirty="0">
                <a:highlight>
                  <a:srgbClr val="FFFFFF"/>
                </a:highlight>
                <a:latin typeface="Times New Roman" panose="02020603050405020304" pitchFamily="18" charset="0"/>
                <a:cs typeface="Times New Roman" panose="02020603050405020304" pitchFamily="18" charset="0"/>
              </a:rPr>
              <a:t>Post-order</a:t>
            </a:r>
          </a:p>
        </p:txBody>
      </p:sp>
    </p:spTree>
    <p:extLst>
      <p:ext uri="{BB962C8B-B14F-4D97-AF65-F5344CB8AC3E}">
        <p14:creationId xmlns:p14="http://schemas.microsoft.com/office/powerpoint/2010/main" val="223438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6960-739A-A81C-F4B6-EE73F008D77E}"/>
              </a:ext>
            </a:extLst>
          </p:cNvPr>
          <p:cNvSpPr>
            <a:spLocks noGrp="1"/>
          </p:cNvSpPr>
          <p:nvPr>
            <p:ph type="ctrTitle"/>
          </p:nvPr>
        </p:nvSpPr>
        <p:spPr>
          <a:xfrm>
            <a:off x="1524000" y="259334"/>
            <a:ext cx="9144000" cy="870824"/>
          </a:xfrm>
        </p:spPr>
        <p:txBody>
          <a:bodyPr>
            <a:normAutofit/>
          </a:bodyPr>
          <a:lstStyle/>
          <a:p>
            <a:r>
              <a:rPr lang="en-IN" sz="5400" dirty="0"/>
              <a:t>Operations Binary Tree</a:t>
            </a:r>
          </a:p>
        </p:txBody>
      </p:sp>
      <p:sp>
        <p:nvSpPr>
          <p:cNvPr id="5" name="TextBox 4">
            <a:extLst>
              <a:ext uri="{FF2B5EF4-FFF2-40B4-BE49-F238E27FC236}">
                <a16:creationId xmlns:a16="http://schemas.microsoft.com/office/drawing/2014/main" id="{9A17226E-A4B5-D569-5441-EB634C8B9E7A}"/>
              </a:ext>
            </a:extLst>
          </p:cNvPr>
          <p:cNvSpPr txBox="1"/>
          <p:nvPr/>
        </p:nvSpPr>
        <p:spPr>
          <a:xfrm>
            <a:off x="775699" y="1040730"/>
            <a:ext cx="4001783" cy="523220"/>
          </a:xfrm>
          <a:prstGeom prst="rect">
            <a:avLst/>
          </a:prstGeom>
          <a:noFill/>
        </p:spPr>
        <p:txBody>
          <a:bodyPr wrap="square">
            <a:spAutoFit/>
          </a:bodyPr>
          <a:lstStyle/>
          <a:p>
            <a:pPr marL="342900" indent="-342900">
              <a:buFont typeface="Wingdings" panose="05000000000000000000" pitchFamily="2" charset="2"/>
              <a:buChar char="q"/>
            </a:pPr>
            <a:r>
              <a:rPr lang="en-IN" sz="2800" dirty="0">
                <a:highlight>
                  <a:srgbClr val="FFFFFF"/>
                </a:highlight>
                <a:latin typeface="Times New Roman" panose="02020603050405020304" pitchFamily="18" charset="0"/>
                <a:cs typeface="Times New Roman" panose="02020603050405020304" pitchFamily="18" charset="0"/>
              </a:rPr>
              <a:t>Pre-order Traversal</a:t>
            </a:r>
          </a:p>
        </p:txBody>
      </p:sp>
      <p:sp>
        <p:nvSpPr>
          <p:cNvPr id="7" name="TextBox 6">
            <a:extLst>
              <a:ext uri="{FF2B5EF4-FFF2-40B4-BE49-F238E27FC236}">
                <a16:creationId xmlns:a16="http://schemas.microsoft.com/office/drawing/2014/main" id="{15D137A5-1880-8305-BC91-A829CDDF0DD9}"/>
              </a:ext>
            </a:extLst>
          </p:cNvPr>
          <p:cNvSpPr txBox="1"/>
          <p:nvPr/>
        </p:nvSpPr>
        <p:spPr>
          <a:xfrm>
            <a:off x="775700" y="1749639"/>
            <a:ext cx="6393094" cy="2368854"/>
          </a:xfrm>
          <a:prstGeom prst="rect">
            <a:avLst/>
          </a:prstGeom>
          <a:noFill/>
        </p:spPr>
        <p:txBody>
          <a:bodyPr wrap="square">
            <a:spAutoFit/>
          </a:bodyPr>
          <a:lstStyle/>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In pre-order traversal, it visits the root node first, </a:t>
            </a: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then the left subtree, and lastly right subtree.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Algorithm</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Step 1- Visit root node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Step 2- Recursively traverse the left subtree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Step 3- Recursively traverse right subtree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PREORDER-TRAVERSAL">
            <a:extLst>
              <a:ext uri="{FF2B5EF4-FFF2-40B4-BE49-F238E27FC236}">
                <a16:creationId xmlns:a16="http://schemas.microsoft.com/office/drawing/2014/main" id="{8DDA96A1-0377-CBC5-13E8-00BBECECE64B}"/>
              </a:ext>
            </a:extLst>
          </p:cNvPr>
          <p:cNvPicPr>
            <a:picLocks noChangeAspect="1"/>
          </p:cNvPicPr>
          <p:nvPr/>
        </p:nvPicPr>
        <p:blipFill rotWithShape="1">
          <a:blip r:embed="rId2">
            <a:extLst>
              <a:ext uri="{28A0092B-C50C-407E-A947-70E740481C1C}">
                <a14:useLocalDpi xmlns:a14="http://schemas.microsoft.com/office/drawing/2010/main" val="0"/>
              </a:ext>
            </a:extLst>
          </a:blip>
          <a:srcRect l="18640" r="16399"/>
          <a:stretch/>
        </p:blipFill>
        <p:spPr bwMode="auto">
          <a:xfrm>
            <a:off x="6096001" y="1710707"/>
            <a:ext cx="5647362" cy="4887960"/>
          </a:xfrm>
          <a:prstGeom prst="rect">
            <a:avLst/>
          </a:prstGeom>
          <a:noFill/>
          <a:ln>
            <a:noFill/>
          </a:ln>
        </p:spPr>
      </p:pic>
    </p:spTree>
    <p:extLst>
      <p:ext uri="{BB962C8B-B14F-4D97-AF65-F5344CB8AC3E}">
        <p14:creationId xmlns:p14="http://schemas.microsoft.com/office/powerpoint/2010/main" val="182878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FAD31-C2AD-B1FD-374E-DD6420D1A0FB}"/>
              </a:ext>
            </a:extLst>
          </p:cNvPr>
          <p:cNvSpPr>
            <a:spLocks noGrp="1" noChangeArrowheads="1"/>
          </p:cNvSpPr>
          <p:nvPr>
            <p:ph type="title"/>
          </p:nvPr>
        </p:nvSpPr>
        <p:spPr/>
        <p:txBody>
          <a:bodyPr/>
          <a:lstStyle/>
          <a:p>
            <a:r>
              <a:rPr lang="en-IN" altLang="en-US"/>
              <a:t>Tree terminology...</a:t>
            </a:r>
          </a:p>
        </p:txBody>
      </p:sp>
      <p:sp>
        <p:nvSpPr>
          <p:cNvPr id="3" name="Content Placeholder 2">
            <a:extLst>
              <a:ext uri="{FF2B5EF4-FFF2-40B4-BE49-F238E27FC236}">
                <a16:creationId xmlns:a16="http://schemas.microsoft.com/office/drawing/2014/main" id="{0A99F263-5681-41F6-AE4C-3AD2F0FD7927}"/>
              </a:ext>
            </a:extLst>
          </p:cNvPr>
          <p:cNvSpPr>
            <a:spLocks noGrp="1"/>
          </p:cNvSpPr>
          <p:nvPr>
            <p:ph idx="1"/>
          </p:nvPr>
        </p:nvSpPr>
        <p:spPr/>
        <p:txBody>
          <a:bodyPr/>
          <a:lstStyle/>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defRPr/>
            </a:pPr>
            <a:r>
              <a:rPr lang="en-IN" altLang="en-US" dirty="0"/>
              <a:t>1.Root:</a:t>
            </a:r>
          </a:p>
          <a:p>
            <a:pPr marL="783458" lvl="1" indent="-293797">
              <a:buSzPct val="75000"/>
              <a:buFont typeface="Symbol" panose="05050102010706020507" pitchFamily="18"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defRPr/>
            </a:pPr>
            <a:r>
              <a:rPr lang="en-IN" altLang="en-US" dirty="0"/>
              <a:t>The first node is called as Root Node. </a:t>
            </a:r>
          </a:p>
          <a:p>
            <a:pPr marL="783458" lvl="1" indent="-293797">
              <a:buSzPct val="75000"/>
              <a:buFont typeface="Symbol" panose="05050102010706020507" pitchFamily="18"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defRPr/>
            </a:pPr>
            <a:r>
              <a:rPr lang="en-IN" altLang="en-US" dirty="0"/>
              <a:t>Every tree must have root node, there must be only one root node.</a:t>
            </a:r>
          </a:p>
          <a:p>
            <a:pPr marL="783458" lvl="1" indent="-293797">
              <a:buSzPct val="75000"/>
              <a:buFont typeface="Symbol" panose="05050102010706020507" pitchFamily="18"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defRPr/>
            </a:pPr>
            <a:r>
              <a:rPr lang="en-IN" altLang="en-US" dirty="0"/>
              <a:t> Root node doesn't have any parent also called as special node</a:t>
            </a:r>
          </a:p>
          <a:p>
            <a:pPr>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6960-739A-A81C-F4B6-EE73F008D77E}"/>
              </a:ext>
            </a:extLst>
          </p:cNvPr>
          <p:cNvSpPr>
            <a:spLocks noGrp="1"/>
          </p:cNvSpPr>
          <p:nvPr>
            <p:ph type="ctrTitle"/>
          </p:nvPr>
        </p:nvSpPr>
        <p:spPr>
          <a:xfrm>
            <a:off x="1524000" y="259334"/>
            <a:ext cx="9144000" cy="870824"/>
          </a:xfrm>
        </p:spPr>
        <p:txBody>
          <a:bodyPr>
            <a:normAutofit/>
          </a:bodyPr>
          <a:lstStyle/>
          <a:p>
            <a:r>
              <a:rPr lang="en-IN" sz="5400" dirty="0"/>
              <a:t>Operations Binary Tree</a:t>
            </a:r>
          </a:p>
        </p:txBody>
      </p:sp>
      <p:sp>
        <p:nvSpPr>
          <p:cNvPr id="5" name="TextBox 4">
            <a:extLst>
              <a:ext uri="{FF2B5EF4-FFF2-40B4-BE49-F238E27FC236}">
                <a16:creationId xmlns:a16="http://schemas.microsoft.com/office/drawing/2014/main" id="{9A17226E-A4B5-D569-5441-EB634C8B9E7A}"/>
              </a:ext>
            </a:extLst>
          </p:cNvPr>
          <p:cNvSpPr txBox="1"/>
          <p:nvPr/>
        </p:nvSpPr>
        <p:spPr>
          <a:xfrm>
            <a:off x="775700" y="1040730"/>
            <a:ext cx="3806574" cy="523220"/>
          </a:xfrm>
          <a:prstGeom prst="rect">
            <a:avLst/>
          </a:prstGeom>
          <a:noFill/>
        </p:spPr>
        <p:txBody>
          <a:bodyPr wrap="square">
            <a:spAutoFit/>
          </a:bodyPr>
          <a:lstStyle/>
          <a:p>
            <a:pPr marL="342900" indent="-342900">
              <a:buFont typeface="Wingdings" panose="05000000000000000000" pitchFamily="2" charset="2"/>
              <a:buChar char="q"/>
            </a:pPr>
            <a:r>
              <a:rPr lang="en-IN" sz="2800" dirty="0">
                <a:highlight>
                  <a:srgbClr val="FFFFFF"/>
                </a:highlight>
                <a:latin typeface="Times New Roman" panose="02020603050405020304" pitchFamily="18" charset="0"/>
                <a:cs typeface="Times New Roman" panose="02020603050405020304" pitchFamily="18" charset="0"/>
              </a:rPr>
              <a:t>In-order Traversal</a:t>
            </a:r>
          </a:p>
        </p:txBody>
      </p:sp>
      <p:sp>
        <p:nvSpPr>
          <p:cNvPr id="6" name="TextBox 5">
            <a:extLst>
              <a:ext uri="{FF2B5EF4-FFF2-40B4-BE49-F238E27FC236}">
                <a16:creationId xmlns:a16="http://schemas.microsoft.com/office/drawing/2014/main" id="{12066737-5EC8-8CFE-331D-D3E6D692CCC9}"/>
              </a:ext>
            </a:extLst>
          </p:cNvPr>
          <p:cNvSpPr txBox="1"/>
          <p:nvPr/>
        </p:nvSpPr>
        <p:spPr>
          <a:xfrm>
            <a:off x="870734" y="1815553"/>
            <a:ext cx="6097712" cy="2266261"/>
          </a:xfrm>
          <a:prstGeom prst="rect">
            <a:avLst/>
          </a:prstGeom>
          <a:noFill/>
        </p:spPr>
        <p:txBody>
          <a:bodyPr wrap="square">
            <a:spAutoFit/>
          </a:bodyPr>
          <a:lstStyle/>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In the in-order traversal, the left subtree is visited first, then the root, and later the right subtree.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Algorithm: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Step 1- Recursively traverse the left subtree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Step 2- Visit root node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Step 3- Recursively traverse right subtree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INORDER-TRAVERSAL">
            <a:extLst>
              <a:ext uri="{FF2B5EF4-FFF2-40B4-BE49-F238E27FC236}">
                <a16:creationId xmlns:a16="http://schemas.microsoft.com/office/drawing/2014/main" id="{EB98F06A-2358-4B10-3171-80E1899A9C59}"/>
              </a:ext>
            </a:extLst>
          </p:cNvPr>
          <p:cNvPicPr>
            <a:picLocks noChangeAspect="1"/>
          </p:cNvPicPr>
          <p:nvPr/>
        </p:nvPicPr>
        <p:blipFill rotWithShape="1">
          <a:blip r:embed="rId2">
            <a:extLst>
              <a:ext uri="{28A0092B-C50C-407E-A947-70E740481C1C}">
                <a14:useLocalDpi xmlns:a14="http://schemas.microsoft.com/office/drawing/2010/main" val="0"/>
              </a:ext>
            </a:extLst>
          </a:blip>
          <a:srcRect l="18032" r="20482"/>
          <a:stretch/>
        </p:blipFill>
        <p:spPr bwMode="auto">
          <a:xfrm>
            <a:off x="5917914" y="2213517"/>
            <a:ext cx="5078880" cy="4644483"/>
          </a:xfrm>
          <a:prstGeom prst="rect">
            <a:avLst/>
          </a:prstGeom>
          <a:noFill/>
          <a:ln>
            <a:noFill/>
          </a:ln>
        </p:spPr>
      </p:pic>
    </p:spTree>
    <p:extLst>
      <p:ext uri="{BB962C8B-B14F-4D97-AF65-F5344CB8AC3E}">
        <p14:creationId xmlns:p14="http://schemas.microsoft.com/office/powerpoint/2010/main" val="90115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6960-739A-A81C-F4B6-EE73F008D77E}"/>
              </a:ext>
            </a:extLst>
          </p:cNvPr>
          <p:cNvSpPr>
            <a:spLocks noGrp="1"/>
          </p:cNvSpPr>
          <p:nvPr>
            <p:ph type="ctrTitle"/>
          </p:nvPr>
        </p:nvSpPr>
        <p:spPr>
          <a:xfrm>
            <a:off x="1524000" y="259334"/>
            <a:ext cx="9144000" cy="870824"/>
          </a:xfrm>
        </p:spPr>
        <p:txBody>
          <a:bodyPr>
            <a:normAutofit/>
          </a:bodyPr>
          <a:lstStyle/>
          <a:p>
            <a:r>
              <a:rPr lang="en-IN" sz="5400" dirty="0"/>
              <a:t>Operations Binary Tree</a:t>
            </a:r>
          </a:p>
        </p:txBody>
      </p:sp>
      <p:sp>
        <p:nvSpPr>
          <p:cNvPr id="5" name="TextBox 4">
            <a:extLst>
              <a:ext uri="{FF2B5EF4-FFF2-40B4-BE49-F238E27FC236}">
                <a16:creationId xmlns:a16="http://schemas.microsoft.com/office/drawing/2014/main" id="{9A17226E-A4B5-D569-5441-EB634C8B9E7A}"/>
              </a:ext>
            </a:extLst>
          </p:cNvPr>
          <p:cNvSpPr txBox="1"/>
          <p:nvPr/>
        </p:nvSpPr>
        <p:spPr>
          <a:xfrm>
            <a:off x="775700" y="1040730"/>
            <a:ext cx="3806574" cy="523220"/>
          </a:xfrm>
          <a:prstGeom prst="rect">
            <a:avLst/>
          </a:prstGeom>
          <a:noFill/>
        </p:spPr>
        <p:txBody>
          <a:bodyPr wrap="square">
            <a:spAutoFit/>
          </a:bodyPr>
          <a:lstStyle/>
          <a:p>
            <a:pPr marL="342900" indent="-342900">
              <a:buFont typeface="Wingdings" panose="05000000000000000000" pitchFamily="2" charset="2"/>
              <a:buChar char="q"/>
            </a:pPr>
            <a:r>
              <a:rPr lang="en-IN" sz="2800" dirty="0">
                <a:highlight>
                  <a:srgbClr val="FFFFFF"/>
                </a:highlight>
                <a:latin typeface="Times New Roman" panose="02020603050405020304" pitchFamily="18" charset="0"/>
                <a:cs typeface="Times New Roman" panose="02020603050405020304" pitchFamily="18" charset="0"/>
              </a:rPr>
              <a:t>Post-order Traversal</a:t>
            </a:r>
          </a:p>
        </p:txBody>
      </p:sp>
      <p:sp>
        <p:nvSpPr>
          <p:cNvPr id="7" name="TextBox 6">
            <a:extLst>
              <a:ext uri="{FF2B5EF4-FFF2-40B4-BE49-F238E27FC236}">
                <a16:creationId xmlns:a16="http://schemas.microsoft.com/office/drawing/2014/main" id="{47A33FDA-C9BD-B662-B1E3-04965E46C7AC}"/>
              </a:ext>
            </a:extLst>
          </p:cNvPr>
          <p:cNvSpPr txBox="1"/>
          <p:nvPr/>
        </p:nvSpPr>
        <p:spPr>
          <a:xfrm>
            <a:off x="775700" y="1911554"/>
            <a:ext cx="6097712" cy="2266261"/>
          </a:xfrm>
          <a:prstGeom prst="rect">
            <a:avLst/>
          </a:prstGeom>
          <a:noFill/>
        </p:spPr>
        <p:txBody>
          <a:bodyPr wrap="square">
            <a:spAutoFit/>
          </a:bodyPr>
          <a:lstStyle/>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It visits the left subtree first in post-order traversal, then the right subtree, and finally the root node.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Algorithm: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Step 1- Recursively traverse the left subtree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Step 2- Visit root node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Step 3- Recursively traverse right subtree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POSTORDER-TRAVERSAL">
            <a:extLst>
              <a:ext uri="{FF2B5EF4-FFF2-40B4-BE49-F238E27FC236}">
                <a16:creationId xmlns:a16="http://schemas.microsoft.com/office/drawing/2014/main" id="{8FD1718E-8617-C446-7C2A-6983727013E7}"/>
              </a:ext>
            </a:extLst>
          </p:cNvPr>
          <p:cNvPicPr>
            <a:picLocks noChangeAspect="1"/>
          </p:cNvPicPr>
          <p:nvPr/>
        </p:nvPicPr>
        <p:blipFill rotWithShape="1">
          <a:blip r:embed="rId2">
            <a:extLst>
              <a:ext uri="{28A0092B-C50C-407E-A947-70E740481C1C}">
                <a14:useLocalDpi xmlns:a14="http://schemas.microsoft.com/office/drawing/2010/main" val="0"/>
              </a:ext>
            </a:extLst>
          </a:blip>
          <a:srcRect l="19645" t="9016" r="22096" b="9788"/>
          <a:stretch/>
        </p:blipFill>
        <p:spPr bwMode="auto">
          <a:xfrm>
            <a:off x="6483230" y="2342508"/>
            <a:ext cx="4933070" cy="3865741"/>
          </a:xfrm>
          <a:prstGeom prst="rect">
            <a:avLst/>
          </a:prstGeom>
          <a:noFill/>
          <a:ln>
            <a:noFill/>
          </a:ln>
        </p:spPr>
      </p:pic>
    </p:spTree>
    <p:extLst>
      <p:ext uri="{BB962C8B-B14F-4D97-AF65-F5344CB8AC3E}">
        <p14:creationId xmlns:p14="http://schemas.microsoft.com/office/powerpoint/2010/main" val="216523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2" name="Freeform: Shape 11">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B40FFEE8-5BCE-B7F6-AB08-2AFDC62E4F43}"/>
              </a:ext>
            </a:extLst>
          </p:cNvPr>
          <p:cNvPicPr>
            <a:picLocks noChangeAspect="1"/>
          </p:cNvPicPr>
          <p:nvPr/>
        </p:nvPicPr>
        <p:blipFill>
          <a:blip r:embed="rId2"/>
          <a:stretch>
            <a:fillRect/>
          </a:stretch>
        </p:blipFill>
        <p:spPr>
          <a:xfrm>
            <a:off x="2108579" y="1176117"/>
            <a:ext cx="7974842" cy="3251646"/>
          </a:xfrm>
          <a:prstGeom prst="rect">
            <a:avLst/>
          </a:prstGeom>
        </p:spPr>
      </p:pic>
    </p:spTree>
    <p:extLst>
      <p:ext uri="{BB962C8B-B14F-4D97-AF65-F5344CB8AC3E}">
        <p14:creationId xmlns:p14="http://schemas.microsoft.com/office/powerpoint/2010/main" val="3269971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 name="Freeform: Shape 9">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Picture 2">
            <a:extLst>
              <a:ext uri="{FF2B5EF4-FFF2-40B4-BE49-F238E27FC236}">
                <a16:creationId xmlns:a16="http://schemas.microsoft.com/office/drawing/2014/main" id="{E85C5C52-8DFD-263E-05D8-E5CB0EC4621B}"/>
              </a:ext>
            </a:extLst>
          </p:cNvPr>
          <p:cNvPicPr>
            <a:picLocks noChangeAspect="1"/>
          </p:cNvPicPr>
          <p:nvPr/>
        </p:nvPicPr>
        <p:blipFill>
          <a:blip r:embed="rId2"/>
          <a:stretch>
            <a:fillRect/>
          </a:stretch>
        </p:blipFill>
        <p:spPr>
          <a:xfrm>
            <a:off x="3259107" y="847637"/>
            <a:ext cx="5673785" cy="3908607"/>
          </a:xfrm>
          <a:prstGeom prst="rect">
            <a:avLst/>
          </a:prstGeom>
        </p:spPr>
      </p:pic>
    </p:spTree>
    <p:extLst>
      <p:ext uri="{BB962C8B-B14F-4D97-AF65-F5344CB8AC3E}">
        <p14:creationId xmlns:p14="http://schemas.microsoft.com/office/powerpoint/2010/main" val="2059154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Worm's-eye view of a large tree">
            <a:extLst>
              <a:ext uri="{FF2B5EF4-FFF2-40B4-BE49-F238E27FC236}">
                <a16:creationId xmlns:a16="http://schemas.microsoft.com/office/drawing/2014/main" id="{F9CE588B-49F9-8314-8862-9195AE3B8645}"/>
              </a:ext>
            </a:extLst>
          </p:cNvPr>
          <p:cNvPicPr>
            <a:picLocks noChangeAspect="1"/>
          </p:cNvPicPr>
          <p:nvPr/>
        </p:nvPicPr>
        <p:blipFill>
          <a:blip r:embed="rId2"/>
          <a:srcRect t="12422" b="3309"/>
          <a:stretch>
            <a:fillRect/>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BBAC87-4D3B-D527-260C-FA022A4F5F92}"/>
              </a:ext>
            </a:extLst>
          </p:cNvPr>
          <p:cNvSpPr>
            <a:spLocks noGrp="1"/>
          </p:cNvSpPr>
          <p:nvPr>
            <p:ph type="title"/>
          </p:nvPr>
        </p:nvSpPr>
        <p:spPr>
          <a:xfrm>
            <a:off x="1104900" y="910431"/>
            <a:ext cx="6286500" cy="1466455"/>
          </a:xfrm>
        </p:spPr>
        <p:txBody>
          <a:bodyPr anchor="b">
            <a:normAutofit/>
          </a:bodyPr>
          <a:lstStyle/>
          <a:p>
            <a:r>
              <a:rPr lang="en-US" sz="7200" dirty="0">
                <a:solidFill>
                  <a:schemeClr val="bg1"/>
                </a:solidFill>
              </a:rPr>
              <a:t>Expression trees</a:t>
            </a:r>
          </a:p>
        </p:txBody>
      </p:sp>
      <p:sp>
        <p:nvSpPr>
          <p:cNvPr id="3" name="Content Placeholder 2">
            <a:extLst>
              <a:ext uri="{FF2B5EF4-FFF2-40B4-BE49-F238E27FC236}">
                <a16:creationId xmlns:a16="http://schemas.microsoft.com/office/drawing/2014/main" id="{5A61548C-DD34-A286-3C06-B04B309DBC38}"/>
              </a:ext>
            </a:extLst>
          </p:cNvPr>
          <p:cNvSpPr>
            <a:spLocks noGrp="1"/>
          </p:cNvSpPr>
          <p:nvPr>
            <p:ph idx="1"/>
          </p:nvPr>
        </p:nvSpPr>
        <p:spPr>
          <a:xfrm>
            <a:off x="1104899" y="2492080"/>
            <a:ext cx="7081157" cy="3015849"/>
          </a:xfrm>
        </p:spPr>
        <p:txBody>
          <a:bodyPr>
            <a:normAutofit/>
          </a:bodyPr>
          <a:lstStyle/>
          <a:p>
            <a:r>
              <a:rPr lang="en-US" sz="3200" dirty="0">
                <a:solidFill>
                  <a:schemeClr val="bg1"/>
                </a:solidFill>
              </a:rPr>
              <a:t>Expression trees are binary tree data structures where internal nodes represent operators and leaf nodes represent operands, used to represent arithmetic, logical, and even code-like expressions</a:t>
            </a:r>
          </a:p>
        </p:txBody>
      </p:sp>
      <p:sp>
        <p:nvSpPr>
          <p:cNvPr id="20" name="Rectangle 19">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3176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22BB6A-2E04-3A7D-1E0C-7A475ADAB034}"/>
              </a:ext>
            </a:extLst>
          </p:cNvPr>
          <p:cNvSpPr>
            <a:spLocks noGrp="1"/>
          </p:cNvSpPr>
          <p:nvPr>
            <p:ph type="title"/>
          </p:nvPr>
        </p:nvSpPr>
        <p:spPr>
          <a:xfrm>
            <a:off x="838200" y="1195697"/>
            <a:ext cx="3200400" cy="4238118"/>
          </a:xfrm>
        </p:spPr>
        <p:txBody>
          <a:bodyPr>
            <a:normAutofit/>
          </a:bodyPr>
          <a:lstStyle/>
          <a:p>
            <a:r>
              <a:rPr lang="en-US" dirty="0">
                <a:solidFill>
                  <a:schemeClr val="bg1"/>
                </a:solidFill>
              </a:rPr>
              <a:t>What are Expression Trees?</a:t>
            </a:r>
            <a:br>
              <a:rPr lang="en-US" dirty="0">
                <a:solidFill>
                  <a:schemeClr val="bg1"/>
                </a:solidFill>
              </a:rPr>
            </a:br>
            <a:endParaRPr lang="en-US" dirty="0">
              <a:solidFill>
                <a:schemeClr val="bg1"/>
              </a:solidFill>
            </a:endParaRP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5" name="Content Placeholder 2">
            <a:extLst>
              <a:ext uri="{FF2B5EF4-FFF2-40B4-BE49-F238E27FC236}">
                <a16:creationId xmlns:a16="http://schemas.microsoft.com/office/drawing/2014/main" id="{BF49D219-F77F-9EE2-1A54-F0D4F4107150}"/>
              </a:ext>
            </a:extLst>
          </p:cNvPr>
          <p:cNvGraphicFramePr>
            <a:graphicFrameLocks noGrp="1"/>
          </p:cNvGraphicFramePr>
          <p:nvPr>
            <p:ph idx="1"/>
            <p:extLst>
              <p:ext uri="{D42A27DB-BD31-4B8C-83A1-F6EECF244321}">
                <p14:modId xmlns:p14="http://schemas.microsoft.com/office/powerpoint/2010/main" val="755670209"/>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8427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21614A6-CA63-3A7A-ED06-BC53B4F25F26}"/>
              </a:ext>
            </a:extLst>
          </p:cNvPr>
          <p:cNvSpPr>
            <a:spLocks noGrp="1"/>
          </p:cNvSpPr>
          <p:nvPr>
            <p:ph type="title"/>
          </p:nvPr>
        </p:nvSpPr>
        <p:spPr>
          <a:xfrm>
            <a:off x="735703" y="507238"/>
            <a:ext cx="3555916" cy="3845891"/>
          </a:xfrm>
        </p:spPr>
        <p:txBody>
          <a:bodyPr vert="horz" lIns="91440" tIns="45720" rIns="91440" bIns="45720" rtlCol="0" anchor="b">
            <a:normAutofit/>
          </a:bodyPr>
          <a:lstStyle/>
          <a:p>
            <a:r>
              <a:rPr lang="en-US" sz="4200">
                <a:solidFill>
                  <a:schemeClr val="bg1"/>
                </a:solidFill>
              </a:rPr>
              <a:t>Draw the expression tree for the expression: a*( b + c ) + ((d + e*f)*g)</a:t>
            </a:r>
          </a:p>
        </p:txBody>
      </p:sp>
      <p:pic>
        <p:nvPicPr>
          <p:cNvPr id="4" name="Content Placeholder 3">
            <a:extLst>
              <a:ext uri="{FF2B5EF4-FFF2-40B4-BE49-F238E27FC236}">
                <a16:creationId xmlns:a16="http://schemas.microsoft.com/office/drawing/2014/main" id="{FADB3F30-7ADF-4FB2-ED61-D9034082381E}"/>
              </a:ext>
            </a:extLst>
          </p:cNvPr>
          <p:cNvPicPr>
            <a:picLocks noGrp="1" noChangeAspect="1"/>
          </p:cNvPicPr>
          <p:nvPr>
            <p:ph idx="1"/>
          </p:nvPr>
        </p:nvPicPr>
        <p:blipFill>
          <a:blip r:embed="rId2"/>
          <a:srcRect l="15" r="5232" b="-3"/>
          <a:stretch>
            <a:fillRect/>
          </a:stretch>
        </p:blipFill>
        <p:spPr>
          <a:xfrm>
            <a:off x="4729773" y="673988"/>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11"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3"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5"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16" name="Freeform: Shape 15">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19"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20" name="Freeform: Shape 19">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245928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4B5985-2D52-8CE1-FA90-054F0258836C}"/>
              </a:ext>
            </a:extLst>
          </p:cNvPr>
          <p:cNvSpPr>
            <a:spLocks noGrp="1"/>
          </p:cNvSpPr>
          <p:nvPr>
            <p:ph type="title"/>
          </p:nvPr>
        </p:nvSpPr>
        <p:spPr>
          <a:xfrm>
            <a:off x="2019300" y="538956"/>
            <a:ext cx="8985250" cy="1118394"/>
          </a:xfrm>
        </p:spPr>
        <p:txBody>
          <a:bodyPr anchor="t">
            <a:normAutofit/>
          </a:bodyPr>
          <a:lstStyle/>
          <a:p>
            <a:r>
              <a:rPr lang="en-US" sz="4000"/>
              <a:t>Prefix expression Algorithm:</a:t>
            </a:r>
          </a:p>
        </p:txBody>
      </p:sp>
      <p:pic>
        <p:nvPicPr>
          <p:cNvPr id="7" name="Graphic 6" descr="No sign">
            <a:extLst>
              <a:ext uri="{FF2B5EF4-FFF2-40B4-BE49-F238E27FC236}">
                <a16:creationId xmlns:a16="http://schemas.microsoft.com/office/drawing/2014/main" id="{37A290B4-6B68-B6C6-E07D-1F58BAE221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1C4A5834-A9FA-4BBF-1A95-3685CE5A047C}"/>
              </a:ext>
            </a:extLst>
          </p:cNvPr>
          <p:cNvSpPr>
            <a:spLocks noGrp="1"/>
          </p:cNvSpPr>
          <p:nvPr>
            <p:ph idx="1"/>
          </p:nvPr>
        </p:nvSpPr>
        <p:spPr>
          <a:xfrm>
            <a:off x="1009650" y="1847849"/>
            <a:ext cx="9994900" cy="4254501"/>
          </a:xfrm>
        </p:spPr>
        <p:txBody>
          <a:bodyPr>
            <a:normAutofit/>
          </a:bodyPr>
          <a:lstStyle/>
          <a:p>
            <a:r>
              <a:rPr lang="en-US" sz="2000"/>
              <a:t>Read the prefix expression from right to left.</a:t>
            </a:r>
          </a:p>
          <a:p>
            <a:r>
              <a:rPr lang="en-US" sz="2000"/>
              <a:t>Initialize an empty stack.</a:t>
            </a:r>
          </a:p>
          <a:p>
            <a:r>
              <a:rPr lang="en-US" sz="2000"/>
              <a:t>For each symbol:</a:t>
            </a:r>
          </a:p>
          <a:p>
            <a:r>
              <a:rPr lang="en-US" sz="2000"/>
              <a:t>If the symbol is an operand, create a single-node tree with the operand and push it onto the stack.</a:t>
            </a:r>
          </a:p>
          <a:p>
            <a:r>
              <a:rPr lang="en-US" sz="2000"/>
              <a:t>If the symbol is an operator, pop the top two pointers to sub-trees from the stack (let's call them T1 and T2). Create a new tree with the operator as the root, with T1 as its right child and T2 as its left child. Push a pointer to this new tree onto the stack. This is because we are processing from right to left.</a:t>
            </a:r>
          </a:p>
          <a:p>
            <a:r>
              <a:rPr lang="en-US" sz="2000"/>
              <a:t>After all symbols have been processed, the stack will contain a single pointer to the root of the complete expression tree. </a:t>
            </a:r>
          </a:p>
        </p:txBody>
      </p:sp>
    </p:spTree>
    <p:extLst>
      <p:ext uri="{BB962C8B-B14F-4D97-AF65-F5344CB8AC3E}">
        <p14:creationId xmlns:p14="http://schemas.microsoft.com/office/powerpoint/2010/main" val="2162486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964DB0-493D-1AEC-B6F7-F53FDFCF5EE6}"/>
              </a:ext>
            </a:extLst>
          </p:cNvPr>
          <p:cNvSpPr>
            <a:spLocks noGrp="1"/>
          </p:cNvSpPr>
          <p:nvPr>
            <p:ph type="title"/>
          </p:nvPr>
        </p:nvSpPr>
        <p:spPr>
          <a:xfrm>
            <a:off x="2019300" y="538956"/>
            <a:ext cx="8985250" cy="1118394"/>
          </a:xfrm>
        </p:spPr>
        <p:txBody>
          <a:bodyPr anchor="t">
            <a:normAutofit/>
          </a:bodyPr>
          <a:lstStyle/>
          <a:p>
            <a:r>
              <a:rPr lang="en-US" sz="4000"/>
              <a:t>Postfix expression Algorithm</a:t>
            </a:r>
          </a:p>
        </p:txBody>
      </p:sp>
      <p:pic>
        <p:nvPicPr>
          <p:cNvPr id="7" name="Graphic 6" descr="Document">
            <a:extLst>
              <a:ext uri="{FF2B5EF4-FFF2-40B4-BE49-F238E27FC236}">
                <a16:creationId xmlns:a16="http://schemas.microsoft.com/office/drawing/2014/main" id="{9E46327F-433B-FDE1-DCC8-89717B6FEE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13D5EBD4-61BD-6497-7614-005420793ED8}"/>
              </a:ext>
            </a:extLst>
          </p:cNvPr>
          <p:cNvSpPr>
            <a:spLocks noGrp="1"/>
          </p:cNvSpPr>
          <p:nvPr>
            <p:ph idx="1"/>
          </p:nvPr>
        </p:nvSpPr>
        <p:spPr>
          <a:xfrm>
            <a:off x="1009650" y="1847849"/>
            <a:ext cx="9994900" cy="4254501"/>
          </a:xfrm>
        </p:spPr>
        <p:txBody>
          <a:bodyPr>
            <a:normAutofit/>
          </a:bodyPr>
          <a:lstStyle/>
          <a:p>
            <a:r>
              <a:rPr lang="en-US" sz="2000"/>
              <a:t>Read the postfix expression from left to right.</a:t>
            </a:r>
          </a:p>
          <a:p>
            <a:r>
              <a:rPr lang="en-US" sz="2000"/>
              <a:t>Initialize an empty stack.</a:t>
            </a:r>
          </a:p>
          <a:p>
            <a:r>
              <a:rPr lang="en-US" sz="2000"/>
              <a:t>For each symbol:</a:t>
            </a:r>
          </a:p>
          <a:p>
            <a:r>
              <a:rPr lang="en-US" sz="2000"/>
              <a:t>If the symbol is an operand, create a single-node tree for that operand and push it onto the stack.</a:t>
            </a:r>
          </a:p>
          <a:p>
            <a:r>
              <a:rPr lang="en-US" sz="2000"/>
              <a:t>If the symbol is an operator, pop the top two pointers to sub-trees from the stack (let's call them T2 and T1). Create a new tree with the operator as the root, with T1 as its left child and T2 as its right child. Push a pointer to this new tree onto the stack.</a:t>
            </a:r>
          </a:p>
          <a:p>
            <a:r>
              <a:rPr lang="en-US" sz="2000"/>
              <a:t>After all symbols have been processed, the stack will contain a single pointer to the root of the complete expression tree</a:t>
            </a:r>
          </a:p>
        </p:txBody>
      </p:sp>
    </p:spTree>
    <p:extLst>
      <p:ext uri="{BB962C8B-B14F-4D97-AF65-F5344CB8AC3E}">
        <p14:creationId xmlns:p14="http://schemas.microsoft.com/office/powerpoint/2010/main" val="1043336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6960-739A-A81C-F4B6-EE73F008D77E}"/>
              </a:ext>
            </a:extLst>
          </p:cNvPr>
          <p:cNvSpPr>
            <a:spLocks noGrp="1"/>
          </p:cNvSpPr>
          <p:nvPr>
            <p:ph type="ctrTitle"/>
          </p:nvPr>
        </p:nvSpPr>
        <p:spPr>
          <a:xfrm>
            <a:off x="1524000" y="259334"/>
            <a:ext cx="9144000" cy="870824"/>
          </a:xfrm>
        </p:spPr>
        <p:txBody>
          <a:bodyPr>
            <a:normAutofit/>
          </a:bodyPr>
          <a:lstStyle/>
          <a:p>
            <a:r>
              <a:rPr lang="en-IN" sz="5400" dirty="0"/>
              <a:t>Constructing a Binary</a:t>
            </a:r>
          </a:p>
        </p:txBody>
      </p:sp>
      <p:sp>
        <p:nvSpPr>
          <p:cNvPr id="5" name="TextBox 4">
            <a:extLst>
              <a:ext uri="{FF2B5EF4-FFF2-40B4-BE49-F238E27FC236}">
                <a16:creationId xmlns:a16="http://schemas.microsoft.com/office/drawing/2014/main" id="{9A17226E-A4B5-D569-5441-EB634C8B9E7A}"/>
              </a:ext>
            </a:extLst>
          </p:cNvPr>
          <p:cNvSpPr txBox="1"/>
          <p:nvPr/>
        </p:nvSpPr>
        <p:spPr>
          <a:xfrm>
            <a:off x="775700" y="1040730"/>
            <a:ext cx="6015518" cy="523220"/>
          </a:xfrm>
          <a:prstGeom prst="rect">
            <a:avLst/>
          </a:prstGeom>
          <a:noFill/>
        </p:spPr>
        <p:txBody>
          <a:bodyPr wrap="square">
            <a:spAutoFit/>
          </a:bodyPr>
          <a:lstStyle/>
          <a:p>
            <a:pPr marL="342900" indent="-342900">
              <a:buFont typeface="Wingdings" panose="05000000000000000000" pitchFamily="2" charset="2"/>
              <a:buChar char="q"/>
            </a:pPr>
            <a:r>
              <a:rPr lang="en-IN" sz="2800" dirty="0">
                <a:highlight>
                  <a:srgbClr val="FFFFFF"/>
                </a:highlight>
                <a:latin typeface="Times New Roman" panose="02020603050405020304" pitchFamily="18" charset="0"/>
                <a:cs typeface="Times New Roman" panose="02020603050405020304" pitchFamily="18" charset="0"/>
              </a:rPr>
              <a:t>Given pre-order and in-order</a:t>
            </a:r>
          </a:p>
        </p:txBody>
      </p:sp>
      <p:sp>
        <p:nvSpPr>
          <p:cNvPr id="4" name="TextBox 3">
            <a:extLst>
              <a:ext uri="{FF2B5EF4-FFF2-40B4-BE49-F238E27FC236}">
                <a16:creationId xmlns:a16="http://schemas.microsoft.com/office/drawing/2014/main" id="{4D1A9C2E-C77D-32EC-6058-EAD62B08D03F}"/>
              </a:ext>
            </a:extLst>
          </p:cNvPr>
          <p:cNvSpPr txBox="1"/>
          <p:nvPr/>
        </p:nvSpPr>
        <p:spPr>
          <a:xfrm>
            <a:off x="905409" y="1671358"/>
            <a:ext cx="5433746" cy="646331"/>
          </a:xfrm>
          <a:prstGeom prst="rect">
            <a:avLst/>
          </a:prstGeom>
          <a:noFill/>
        </p:spPr>
        <p:txBody>
          <a:bodyPr wrap="square">
            <a:spAutoFit/>
          </a:bodyPr>
          <a:lstStyle/>
          <a:p>
            <a:pPr marL="285750" indent="-285750">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In-order: [40, 20, 50, 10, 60, 30], </a:t>
            </a:r>
          </a:p>
          <a:p>
            <a:pPr marL="285750" indent="-285750">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Pre-order: [10, 20, 40, 50, 30, 60]</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0609BA4-F8D5-8112-51A5-2557A19A10E3}"/>
              </a:ext>
            </a:extLst>
          </p:cNvPr>
          <p:cNvSpPr txBox="1"/>
          <p:nvPr/>
        </p:nvSpPr>
        <p:spPr>
          <a:xfrm>
            <a:off x="905409" y="2482019"/>
            <a:ext cx="6097712" cy="646331"/>
          </a:xfrm>
          <a:prstGeom prst="rect">
            <a:avLst/>
          </a:prstGeom>
          <a:noFill/>
        </p:spPr>
        <p:txBody>
          <a:bodyPr wrap="square">
            <a:spAutoFit/>
          </a:bodyPr>
          <a:lstStyle/>
          <a:p>
            <a:pPr algn="l" fontAlgn="base">
              <a:buFont typeface="Arial" panose="020B0604020202020204" pitchFamily="34" charset="0"/>
              <a:buChar char="•"/>
            </a:pPr>
            <a:r>
              <a:rPr lang="pt-BR" b="0" i="0" dirty="0">
                <a:solidFill>
                  <a:srgbClr val="273239"/>
                </a:solidFill>
                <a:effectLst/>
                <a:latin typeface="Times New Roman" panose="02020603050405020304" pitchFamily="18" charset="0"/>
                <a:cs typeface="Times New Roman" panose="02020603050405020304" pitchFamily="18" charset="0"/>
              </a:rPr>
              <a:t>In-order sequence: D B E A F C </a:t>
            </a:r>
          </a:p>
          <a:p>
            <a:pPr algn="l" fontAlgn="base">
              <a:buFont typeface="Arial" panose="020B0604020202020204" pitchFamily="34" charset="0"/>
              <a:buChar char="•"/>
            </a:pPr>
            <a:r>
              <a:rPr lang="pt-BR" b="0" i="0" dirty="0">
                <a:solidFill>
                  <a:srgbClr val="273239"/>
                </a:solidFill>
                <a:effectLst/>
                <a:latin typeface="Times New Roman" panose="02020603050405020304" pitchFamily="18" charset="0"/>
                <a:cs typeface="Times New Roman" panose="02020603050405020304" pitchFamily="18" charset="0"/>
              </a:rPr>
              <a:t>Pre-order sequence: A B D E C F</a:t>
            </a:r>
          </a:p>
        </p:txBody>
      </p:sp>
      <p:sp>
        <p:nvSpPr>
          <p:cNvPr id="11" name="Rectangle 2">
            <a:extLst>
              <a:ext uri="{FF2B5EF4-FFF2-40B4-BE49-F238E27FC236}">
                <a16:creationId xmlns:a16="http://schemas.microsoft.com/office/drawing/2014/main" id="{023E43FE-8770-337D-2B17-732E4D15FEB4}"/>
              </a:ext>
            </a:extLst>
          </p:cNvPr>
          <p:cNvSpPr>
            <a:spLocks noChangeArrowheads="1"/>
          </p:cNvSpPr>
          <p:nvPr/>
        </p:nvSpPr>
        <p:spPr bwMode="auto">
          <a:xfrm>
            <a:off x="905409" y="3302353"/>
            <a:ext cx="3743218" cy="646331"/>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latin typeface="Times New Roman" panose="02020603050405020304" pitchFamily="18" charset="0"/>
                <a:cs typeface="Times New Roman" panose="02020603050405020304" pitchFamily="18" charset="0"/>
              </a:rPr>
              <a:t>Pre-order = [3,9,20,15,7],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latin typeface="Times New Roman" panose="02020603050405020304" pitchFamily="18" charset="0"/>
                <a:cs typeface="Times New Roman" panose="02020603050405020304" pitchFamily="18" charset="0"/>
              </a:rPr>
              <a:t>In-order = [9,3,15,20,7] </a:t>
            </a:r>
          </a:p>
        </p:txBody>
      </p:sp>
      <p:sp>
        <p:nvSpPr>
          <p:cNvPr id="12" name="Rectangle 2">
            <a:extLst>
              <a:ext uri="{FF2B5EF4-FFF2-40B4-BE49-F238E27FC236}">
                <a16:creationId xmlns:a16="http://schemas.microsoft.com/office/drawing/2014/main" id="{DBC347F7-2B20-BC34-DAB0-5A28E361267A}"/>
              </a:ext>
            </a:extLst>
          </p:cNvPr>
          <p:cNvSpPr>
            <a:spLocks noChangeArrowheads="1"/>
          </p:cNvSpPr>
          <p:nvPr/>
        </p:nvSpPr>
        <p:spPr bwMode="auto">
          <a:xfrm>
            <a:off x="1016712" y="4157045"/>
            <a:ext cx="3743218" cy="646331"/>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latin typeface="Times New Roman" panose="02020603050405020304" pitchFamily="18" charset="0"/>
                <a:cs typeface="Times New Roman" panose="02020603050405020304" pitchFamily="18" charset="0"/>
              </a:rPr>
              <a:t>Pre-order = [A,B,C,D,E,</a:t>
            </a:r>
            <a:r>
              <a:rPr lang="en-US" altLang="en-US">
                <a:latin typeface="Times New Roman" panose="02020603050405020304" pitchFamily="18" charset="0"/>
                <a:cs typeface="Times New Roman" panose="02020603050405020304" pitchFamily="18" charset="0"/>
              </a:rPr>
              <a:t>F]</a:t>
            </a:r>
            <a:endParaRPr lang="en-US" altLang="en-US" dirty="0">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latin typeface="Times New Roman" panose="02020603050405020304" pitchFamily="18" charset="0"/>
                <a:cs typeface="Times New Roman" panose="02020603050405020304" pitchFamily="18" charset="0"/>
              </a:rPr>
              <a:t>In-order =   [F,E,D,C,B,A] </a:t>
            </a:r>
          </a:p>
        </p:txBody>
      </p:sp>
    </p:spTree>
    <p:extLst>
      <p:ext uri="{BB962C8B-B14F-4D97-AF65-F5344CB8AC3E}">
        <p14:creationId xmlns:p14="http://schemas.microsoft.com/office/powerpoint/2010/main" val="255667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4" grpId="0"/>
      <p:bldP spid="9" grpId="0"/>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AEAD822A-6C24-2F69-6A91-8D3B675CEBA5}"/>
              </a:ext>
            </a:extLst>
          </p:cNvPr>
          <p:cNvSpPr>
            <a:spLocks noGrp="1" noChangeArrowheads="1"/>
          </p:cNvSpPr>
          <p:nvPr>
            <p:ph type="title"/>
          </p:nvPr>
        </p:nvSpPr>
        <p:spPr/>
        <p:txBody>
          <a:bodyPr/>
          <a:lstStyle/>
          <a:p>
            <a:endParaRPr lang="en-IN" altLang="en-US"/>
          </a:p>
        </p:txBody>
      </p:sp>
      <p:pic>
        <p:nvPicPr>
          <p:cNvPr id="4" name="Content Placeholder 3">
            <a:extLst>
              <a:ext uri="{FF2B5EF4-FFF2-40B4-BE49-F238E27FC236}">
                <a16:creationId xmlns:a16="http://schemas.microsoft.com/office/drawing/2014/main" id="{E5FAF15F-F265-3A71-DE71-D525AAAB63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978073" y="2297042"/>
            <a:ext cx="6048635" cy="2592272"/>
          </a:xfr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7" name="Rectangle 36">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20F891-78BC-CB69-6A23-79AC0822525A}"/>
              </a:ext>
            </a:extLst>
          </p:cNvPr>
          <p:cNvSpPr>
            <a:spLocks noGrp="1"/>
          </p:cNvSpPr>
          <p:nvPr>
            <p:ph type="title"/>
          </p:nvPr>
        </p:nvSpPr>
        <p:spPr>
          <a:xfrm>
            <a:off x="761803" y="350196"/>
            <a:ext cx="4646904" cy="1624520"/>
          </a:xfrm>
        </p:spPr>
        <p:txBody>
          <a:bodyPr anchor="ctr">
            <a:normAutofit/>
          </a:bodyPr>
          <a:lstStyle/>
          <a:p>
            <a:r>
              <a:rPr lang="en-US" sz="4000"/>
              <a:t>Binary search tree</a:t>
            </a:r>
          </a:p>
        </p:txBody>
      </p:sp>
      <p:sp>
        <p:nvSpPr>
          <p:cNvPr id="38" name="Content Placeholder 2">
            <a:extLst>
              <a:ext uri="{FF2B5EF4-FFF2-40B4-BE49-F238E27FC236}">
                <a16:creationId xmlns:a16="http://schemas.microsoft.com/office/drawing/2014/main" id="{99334890-29EA-A843-DE8F-DA82D44E2289}"/>
              </a:ext>
            </a:extLst>
          </p:cNvPr>
          <p:cNvSpPr>
            <a:spLocks noGrp="1"/>
          </p:cNvSpPr>
          <p:nvPr>
            <p:ph idx="1"/>
          </p:nvPr>
        </p:nvSpPr>
        <p:spPr>
          <a:xfrm>
            <a:off x="761802" y="1974716"/>
            <a:ext cx="6021493" cy="4381633"/>
          </a:xfrm>
        </p:spPr>
        <p:txBody>
          <a:bodyPr anchor="ctr">
            <a:normAutofit/>
          </a:bodyPr>
          <a:lstStyle/>
          <a:p>
            <a:r>
              <a:rPr lang="en-US" sz="1700" dirty="0"/>
              <a:t>A binary search tree is a binary tree.</a:t>
            </a:r>
          </a:p>
          <a:p>
            <a:r>
              <a:rPr lang="en-US" sz="1700" dirty="0"/>
              <a:t> a. It may be empty. </a:t>
            </a:r>
          </a:p>
          <a:p>
            <a:r>
              <a:rPr lang="en-US" sz="1700" dirty="0"/>
              <a:t>b. If it is not empty then it satisfies the following properties: </a:t>
            </a:r>
          </a:p>
          <a:p>
            <a:r>
              <a:rPr lang="en-US" sz="1700" dirty="0"/>
              <a:t>1. Every element has a key and no two elements have the same key. 2. The keys in the left subtree are smaller than the key in the root. </a:t>
            </a:r>
          </a:p>
          <a:p>
            <a:r>
              <a:rPr lang="en-US" sz="1700" dirty="0"/>
              <a:t>3. The keys in the right subtree are larger than the key in the root. </a:t>
            </a:r>
          </a:p>
          <a:p>
            <a:r>
              <a:rPr lang="en-US" sz="1700" dirty="0"/>
              <a:t>4. The left and right subtrees are also binary search trees</a:t>
            </a:r>
          </a:p>
        </p:txBody>
      </p:sp>
      <p:pic>
        <p:nvPicPr>
          <p:cNvPr id="39" name="Picture 38" descr="Single tree on a field with cityscape in foggy distance">
            <a:extLst>
              <a:ext uri="{FF2B5EF4-FFF2-40B4-BE49-F238E27FC236}">
                <a16:creationId xmlns:a16="http://schemas.microsoft.com/office/drawing/2014/main" id="{BAD3C5CF-E8E8-C3F2-5201-FC9BB159EB77}"/>
              </a:ext>
            </a:extLst>
          </p:cNvPr>
          <p:cNvPicPr>
            <a:picLocks noChangeAspect="1"/>
          </p:cNvPicPr>
          <p:nvPr/>
        </p:nvPicPr>
        <p:blipFill>
          <a:blip r:embed="rId2"/>
          <a:srcRect r="40823"/>
          <a:stretch>
            <a:fillRect/>
          </a:stretch>
        </p:blipFill>
        <p:spPr>
          <a:xfrm>
            <a:off x="6927273" y="1"/>
            <a:ext cx="5271552"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6F0F277-F02B-C70A-6C05-6BE70A4EC103}"/>
                  </a:ext>
                </a:extLst>
              </p14:cNvPr>
              <p14:cNvContentPartPr/>
              <p14:nvPr/>
            </p14:nvContentPartPr>
            <p14:xfrm>
              <a:off x="117000" y="759240"/>
              <a:ext cx="9716760" cy="3794400"/>
            </p14:xfrm>
          </p:contentPart>
        </mc:Choice>
        <mc:Fallback xmlns="">
          <p:pic>
            <p:nvPicPr>
              <p:cNvPr id="3" name="Ink 2">
                <a:extLst>
                  <a:ext uri="{FF2B5EF4-FFF2-40B4-BE49-F238E27FC236}">
                    <a16:creationId xmlns:a16="http://schemas.microsoft.com/office/drawing/2014/main" id="{B6F0F277-F02B-C70A-6C05-6BE70A4EC103}"/>
                  </a:ext>
                </a:extLst>
              </p:cNvPr>
              <p:cNvPicPr/>
              <p:nvPr/>
            </p:nvPicPr>
            <p:blipFill>
              <a:blip r:embed="rId4"/>
              <a:stretch>
                <a:fillRect/>
              </a:stretch>
            </p:blipFill>
            <p:spPr>
              <a:xfrm>
                <a:off x="107640" y="749880"/>
                <a:ext cx="9735480" cy="3813120"/>
              </a:xfrm>
              <a:prstGeom prst="rect">
                <a:avLst/>
              </a:prstGeom>
            </p:spPr>
          </p:pic>
        </mc:Fallback>
      </mc:AlternateContent>
    </p:spTree>
    <p:extLst>
      <p:ext uri="{BB962C8B-B14F-4D97-AF65-F5344CB8AC3E}">
        <p14:creationId xmlns:p14="http://schemas.microsoft.com/office/powerpoint/2010/main" val="954561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6960-739A-A81C-F4B6-EE73F008D77E}"/>
              </a:ext>
            </a:extLst>
          </p:cNvPr>
          <p:cNvSpPr>
            <a:spLocks noGrp="1"/>
          </p:cNvSpPr>
          <p:nvPr>
            <p:ph type="ctrTitle"/>
          </p:nvPr>
        </p:nvSpPr>
        <p:spPr>
          <a:xfrm>
            <a:off x="1524000" y="259334"/>
            <a:ext cx="9144000" cy="870824"/>
          </a:xfrm>
        </p:spPr>
        <p:txBody>
          <a:bodyPr>
            <a:normAutofit/>
          </a:bodyPr>
          <a:lstStyle/>
          <a:p>
            <a:r>
              <a:rPr lang="en-IN" sz="5400" dirty="0"/>
              <a:t>Binary Search Tree</a:t>
            </a:r>
          </a:p>
        </p:txBody>
      </p:sp>
      <p:sp>
        <p:nvSpPr>
          <p:cNvPr id="7" name="TextBox 6">
            <a:extLst>
              <a:ext uri="{FF2B5EF4-FFF2-40B4-BE49-F238E27FC236}">
                <a16:creationId xmlns:a16="http://schemas.microsoft.com/office/drawing/2014/main" id="{47A33FDA-C9BD-B662-B1E3-04965E46C7AC}"/>
              </a:ext>
            </a:extLst>
          </p:cNvPr>
          <p:cNvSpPr txBox="1"/>
          <p:nvPr/>
        </p:nvSpPr>
        <p:spPr>
          <a:xfrm>
            <a:off x="446927" y="1120676"/>
            <a:ext cx="9601200" cy="2308324"/>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A binary search tree is a type of tree that is a more constricted extension of a binary tree data structure.</a:t>
            </a:r>
          </a:p>
          <a:p>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Properties</a:t>
            </a: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Follows all properties of the tree data structure.</a:t>
            </a: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The binary search tree has a unique property known as the binary search property. </a:t>
            </a: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This states that the value of a left child node of the tree should be less than or equal to the parent node value of the tree. </a:t>
            </a: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And the value of the right child node should be greater than or equal to the parent value.</a:t>
            </a:r>
          </a:p>
        </p:txBody>
      </p:sp>
      <p:pic>
        <p:nvPicPr>
          <p:cNvPr id="1026" name="Picture 2" descr="Tree Traversal">
            <a:extLst>
              <a:ext uri="{FF2B5EF4-FFF2-40B4-BE49-F238E27FC236}">
                <a16:creationId xmlns:a16="http://schemas.microsoft.com/office/drawing/2014/main" id="{CDC01685-B337-6E2E-97F6-B8E94F2EF5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3930" y="3503488"/>
            <a:ext cx="5949372" cy="28896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984EDFB-7766-6955-2508-8145CE9E8A28}"/>
              </a:ext>
            </a:extLst>
          </p:cNvPr>
          <p:cNvPicPr>
            <a:picLocks noChangeAspect="1"/>
          </p:cNvPicPr>
          <p:nvPr/>
        </p:nvPicPr>
        <p:blipFill>
          <a:blip r:embed="rId3"/>
          <a:stretch>
            <a:fillRect/>
          </a:stretch>
        </p:blipFill>
        <p:spPr>
          <a:xfrm>
            <a:off x="6515729" y="6392280"/>
            <a:ext cx="4667490" cy="412771"/>
          </a:xfrm>
          <a:prstGeom prst="rect">
            <a:avLst/>
          </a:prstGeom>
        </p:spPr>
      </p:pic>
    </p:spTree>
    <p:extLst>
      <p:ext uri="{BB962C8B-B14F-4D97-AF65-F5344CB8AC3E}">
        <p14:creationId xmlns:p14="http://schemas.microsoft.com/office/powerpoint/2010/main" val="287995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6960-739A-A81C-F4B6-EE73F008D77E}"/>
              </a:ext>
            </a:extLst>
          </p:cNvPr>
          <p:cNvSpPr>
            <a:spLocks noGrp="1"/>
          </p:cNvSpPr>
          <p:nvPr>
            <p:ph type="ctrTitle"/>
          </p:nvPr>
        </p:nvSpPr>
        <p:spPr>
          <a:xfrm>
            <a:off x="1524000" y="259334"/>
            <a:ext cx="9144000" cy="870824"/>
          </a:xfrm>
        </p:spPr>
        <p:txBody>
          <a:bodyPr>
            <a:normAutofit/>
          </a:bodyPr>
          <a:lstStyle/>
          <a:p>
            <a:r>
              <a:rPr lang="en-IN" sz="5400" dirty="0"/>
              <a:t>Binary Search Tree</a:t>
            </a:r>
          </a:p>
        </p:txBody>
      </p:sp>
      <p:pic>
        <p:nvPicPr>
          <p:cNvPr id="1026" name="Picture 2" descr="A tree having a right subtree with one value smaller than the root is shown to demonstrate that it is not a valid binary search tree">
            <a:extLst>
              <a:ext uri="{FF2B5EF4-FFF2-40B4-BE49-F238E27FC236}">
                <a16:creationId xmlns:a16="http://schemas.microsoft.com/office/drawing/2014/main" id="{ABF784BA-F619-BFFF-D098-2151A2A665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83" r="49528" b="17106"/>
          <a:stretch/>
        </p:blipFill>
        <p:spPr bwMode="auto">
          <a:xfrm>
            <a:off x="1365322" y="1281701"/>
            <a:ext cx="3247775" cy="37218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tree having a right subtree with one value smaller than the root is shown to demonstrate that it is not a valid binary search tree">
            <a:extLst>
              <a:ext uri="{FF2B5EF4-FFF2-40B4-BE49-F238E27FC236}">
                <a16:creationId xmlns:a16="http://schemas.microsoft.com/office/drawing/2014/main" id="{AC2FF314-7FF7-A580-4F8B-A5EA76D6B6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93" r="6516" b="17106"/>
          <a:stretch/>
        </p:blipFill>
        <p:spPr bwMode="auto">
          <a:xfrm>
            <a:off x="7006976" y="1281701"/>
            <a:ext cx="3431569" cy="3721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44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6960-739A-A81C-F4B6-EE73F008D77E}"/>
              </a:ext>
            </a:extLst>
          </p:cNvPr>
          <p:cNvSpPr>
            <a:spLocks noGrp="1"/>
          </p:cNvSpPr>
          <p:nvPr>
            <p:ph type="ctrTitle"/>
          </p:nvPr>
        </p:nvSpPr>
        <p:spPr>
          <a:xfrm>
            <a:off x="1524000" y="259334"/>
            <a:ext cx="9144000" cy="870824"/>
          </a:xfrm>
        </p:spPr>
        <p:txBody>
          <a:bodyPr>
            <a:normAutofit/>
          </a:bodyPr>
          <a:lstStyle/>
          <a:p>
            <a:r>
              <a:rPr lang="en-IN" sz="5400" dirty="0"/>
              <a:t>Creation of Binary Search Tree</a:t>
            </a:r>
          </a:p>
        </p:txBody>
      </p:sp>
      <p:sp>
        <p:nvSpPr>
          <p:cNvPr id="5" name="TextBox 4">
            <a:extLst>
              <a:ext uri="{FF2B5EF4-FFF2-40B4-BE49-F238E27FC236}">
                <a16:creationId xmlns:a16="http://schemas.microsoft.com/office/drawing/2014/main" id="{05ED38F1-85FC-471B-B713-3FD64B52EE3D}"/>
              </a:ext>
            </a:extLst>
          </p:cNvPr>
          <p:cNvSpPr txBox="1"/>
          <p:nvPr/>
        </p:nvSpPr>
        <p:spPr>
          <a:xfrm>
            <a:off x="1096764" y="1228232"/>
            <a:ext cx="9249311" cy="461665"/>
          </a:xfrm>
          <a:prstGeom prst="rect">
            <a:avLst/>
          </a:prstGeom>
          <a:noFill/>
        </p:spPr>
        <p:txBody>
          <a:bodyPr wrap="square">
            <a:spAutoFit/>
          </a:bodyPr>
          <a:lstStyle/>
          <a:p>
            <a:r>
              <a:rPr lang="en-US" sz="2400" b="0" i="0" dirty="0">
                <a:solidFill>
                  <a:srgbClr val="333333"/>
                </a:solidFill>
                <a:effectLst/>
                <a:latin typeface="inter-regular"/>
              </a:rPr>
              <a:t>Suppose the data elements are </a:t>
            </a:r>
            <a:r>
              <a:rPr lang="en-US" sz="2400" b="1" i="0" dirty="0">
                <a:solidFill>
                  <a:srgbClr val="333333"/>
                </a:solidFill>
                <a:effectLst/>
                <a:latin typeface="inter-bold"/>
              </a:rPr>
              <a:t>- 45, 15, 79, 90, 10, 55, 12, 20, 50</a:t>
            </a:r>
            <a:endParaRPr lang="en-IN" sz="2400" dirty="0"/>
          </a:p>
        </p:txBody>
      </p:sp>
      <p:pic>
        <p:nvPicPr>
          <p:cNvPr id="2050" name="Picture 2" descr="Binary Search tree">
            <a:extLst>
              <a:ext uri="{FF2B5EF4-FFF2-40B4-BE49-F238E27FC236}">
                <a16:creationId xmlns:a16="http://schemas.microsoft.com/office/drawing/2014/main" id="{99F49A03-F9A1-6DFB-E410-206783A99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896" y="1787971"/>
            <a:ext cx="561975" cy="10763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nary Search tree">
            <a:extLst>
              <a:ext uri="{FF2B5EF4-FFF2-40B4-BE49-F238E27FC236}">
                <a16:creationId xmlns:a16="http://schemas.microsoft.com/office/drawing/2014/main" id="{7E094F08-6F25-0136-6946-D236F8EA5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9493" y="1689897"/>
            <a:ext cx="12763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nary Search tree">
            <a:extLst>
              <a:ext uri="{FF2B5EF4-FFF2-40B4-BE49-F238E27FC236}">
                <a16:creationId xmlns:a16="http://schemas.microsoft.com/office/drawing/2014/main" id="{C6853358-6AF3-5B9D-0ED2-A5B26BCA71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257" y="1879475"/>
            <a:ext cx="4381500" cy="37909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F5E2244-F87A-1DD0-87F0-B12CDCF90291}"/>
                  </a:ext>
                </a:extLst>
              </p14:cNvPr>
              <p14:cNvContentPartPr/>
              <p14:nvPr/>
            </p14:nvContentPartPr>
            <p14:xfrm>
              <a:off x="3065040" y="1706040"/>
              <a:ext cx="7911360" cy="4310280"/>
            </p14:xfrm>
          </p:contentPart>
        </mc:Choice>
        <mc:Fallback xmlns="">
          <p:pic>
            <p:nvPicPr>
              <p:cNvPr id="3" name="Ink 2">
                <a:extLst>
                  <a:ext uri="{FF2B5EF4-FFF2-40B4-BE49-F238E27FC236}">
                    <a16:creationId xmlns:a16="http://schemas.microsoft.com/office/drawing/2014/main" id="{CF5E2244-F87A-1DD0-87F0-B12CDCF90291}"/>
                  </a:ext>
                </a:extLst>
              </p:cNvPr>
              <p:cNvPicPr/>
              <p:nvPr/>
            </p:nvPicPr>
            <p:blipFill>
              <a:blip r:embed="rId6"/>
              <a:stretch>
                <a:fillRect/>
              </a:stretch>
            </p:blipFill>
            <p:spPr>
              <a:xfrm>
                <a:off x="3055680" y="1696680"/>
                <a:ext cx="7930080" cy="4329000"/>
              </a:xfrm>
              <a:prstGeom prst="rect">
                <a:avLst/>
              </a:prstGeom>
            </p:spPr>
          </p:pic>
        </mc:Fallback>
      </mc:AlternateContent>
    </p:spTree>
    <p:extLst>
      <p:ext uri="{BB962C8B-B14F-4D97-AF65-F5344CB8AC3E}">
        <p14:creationId xmlns:p14="http://schemas.microsoft.com/office/powerpoint/2010/main" val="326024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D81C1-20E6-4A7C-D6DB-167C3A334FB1}"/>
              </a:ext>
            </a:extLst>
          </p:cNvPr>
          <p:cNvSpPr>
            <a:spLocks noGrp="1"/>
          </p:cNvSpPr>
          <p:nvPr>
            <p:ph type="title"/>
          </p:nvPr>
        </p:nvSpPr>
        <p:spPr/>
        <p:txBody>
          <a:bodyPr/>
          <a:lstStyle/>
          <a:p>
            <a:r>
              <a:rPr lang="en-US" dirty="0"/>
              <a:t>Construct a Binary Search Tree</a:t>
            </a:r>
          </a:p>
        </p:txBody>
      </p:sp>
      <p:sp>
        <p:nvSpPr>
          <p:cNvPr id="3" name="Content Placeholder 2">
            <a:extLst>
              <a:ext uri="{FF2B5EF4-FFF2-40B4-BE49-F238E27FC236}">
                <a16:creationId xmlns:a16="http://schemas.microsoft.com/office/drawing/2014/main" id="{9BB0BC87-9005-3377-0DED-078CD4A0D6B2}"/>
              </a:ext>
            </a:extLst>
          </p:cNvPr>
          <p:cNvSpPr>
            <a:spLocks noGrp="1"/>
          </p:cNvSpPr>
          <p:nvPr>
            <p:ph idx="1"/>
          </p:nvPr>
        </p:nvSpPr>
        <p:spPr/>
        <p:txBody>
          <a:bodyPr/>
          <a:lstStyle/>
          <a:p>
            <a:r>
              <a:rPr lang="en-US" dirty="0"/>
              <a:t>Construct a Binary Search Tree by inserting the following sequence of numbers... 10,12,5,4,20,8,7,15 and 13</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0492FE2-C1B2-93C7-4719-C9A25FB48631}"/>
                  </a:ext>
                </a:extLst>
              </p14:cNvPr>
              <p14:cNvContentPartPr/>
              <p14:nvPr/>
            </p14:nvContentPartPr>
            <p14:xfrm>
              <a:off x="7713360" y="2818080"/>
              <a:ext cx="3956040" cy="3725640"/>
            </p14:xfrm>
          </p:contentPart>
        </mc:Choice>
        <mc:Fallback xmlns="">
          <p:pic>
            <p:nvPicPr>
              <p:cNvPr id="4" name="Ink 3">
                <a:extLst>
                  <a:ext uri="{FF2B5EF4-FFF2-40B4-BE49-F238E27FC236}">
                    <a16:creationId xmlns:a16="http://schemas.microsoft.com/office/drawing/2014/main" id="{C0492FE2-C1B2-93C7-4719-C9A25FB48631}"/>
                  </a:ext>
                </a:extLst>
              </p:cNvPr>
              <p:cNvPicPr/>
              <p:nvPr/>
            </p:nvPicPr>
            <p:blipFill>
              <a:blip r:embed="rId3"/>
              <a:stretch>
                <a:fillRect/>
              </a:stretch>
            </p:blipFill>
            <p:spPr>
              <a:xfrm>
                <a:off x="7704000" y="2808720"/>
                <a:ext cx="3974760" cy="3744360"/>
              </a:xfrm>
              <a:prstGeom prst="rect">
                <a:avLst/>
              </a:prstGeom>
            </p:spPr>
          </p:pic>
        </mc:Fallback>
      </mc:AlternateContent>
    </p:spTree>
    <p:extLst>
      <p:ext uri="{BB962C8B-B14F-4D97-AF65-F5344CB8AC3E}">
        <p14:creationId xmlns:p14="http://schemas.microsoft.com/office/powerpoint/2010/main" val="39876773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6960-739A-A81C-F4B6-EE73F008D77E}"/>
              </a:ext>
            </a:extLst>
          </p:cNvPr>
          <p:cNvSpPr>
            <a:spLocks noGrp="1"/>
          </p:cNvSpPr>
          <p:nvPr>
            <p:ph type="ctrTitle"/>
          </p:nvPr>
        </p:nvSpPr>
        <p:spPr>
          <a:xfrm>
            <a:off x="1524000" y="259334"/>
            <a:ext cx="9144000" cy="870824"/>
          </a:xfrm>
        </p:spPr>
        <p:txBody>
          <a:bodyPr>
            <a:normAutofit/>
          </a:bodyPr>
          <a:lstStyle/>
          <a:p>
            <a:r>
              <a:rPr lang="en-IN" sz="5400" dirty="0"/>
              <a:t>Searching in Binary Search Tree</a:t>
            </a:r>
          </a:p>
        </p:txBody>
      </p:sp>
      <p:sp>
        <p:nvSpPr>
          <p:cNvPr id="4" name="TextBox 3">
            <a:extLst>
              <a:ext uri="{FF2B5EF4-FFF2-40B4-BE49-F238E27FC236}">
                <a16:creationId xmlns:a16="http://schemas.microsoft.com/office/drawing/2014/main" id="{5880B8F1-EA17-0E01-59B1-6B24083503D1}"/>
              </a:ext>
            </a:extLst>
          </p:cNvPr>
          <p:cNvSpPr txBox="1"/>
          <p:nvPr/>
        </p:nvSpPr>
        <p:spPr>
          <a:xfrm>
            <a:off x="941798" y="1307507"/>
            <a:ext cx="9726202" cy="2246769"/>
          </a:xfrm>
          <a:prstGeom prst="rect">
            <a:avLst/>
          </a:prstGeom>
          <a:noFill/>
        </p:spPr>
        <p:txBody>
          <a:bodyPr wrap="square">
            <a:spAutoFit/>
          </a:bodyPr>
          <a:lstStyle/>
          <a:p>
            <a:pPr algn="just">
              <a:buFont typeface="+mj-lt"/>
              <a:buAutoNum type="arabicPeriod"/>
            </a:pPr>
            <a:r>
              <a:rPr lang="en-US" sz="2000" b="0" i="0" dirty="0">
                <a:solidFill>
                  <a:srgbClr val="000000"/>
                </a:solidFill>
                <a:effectLst/>
                <a:latin typeface="Times New Roman" panose="02020603050405020304" pitchFamily="18" charset="0"/>
                <a:cs typeface="Times New Roman" panose="02020603050405020304" pitchFamily="18" charset="0"/>
              </a:rPr>
              <a:t>First, compare the element to be searched with the root element of the tree.</a:t>
            </a:r>
          </a:p>
          <a:p>
            <a:pPr algn="just">
              <a:buFont typeface="+mj-lt"/>
              <a:buAutoNum type="arabicPeriod"/>
            </a:pPr>
            <a:r>
              <a:rPr lang="en-US" sz="2000" b="0" i="0" dirty="0">
                <a:solidFill>
                  <a:srgbClr val="000000"/>
                </a:solidFill>
                <a:effectLst/>
                <a:latin typeface="Times New Roman" panose="02020603050405020304" pitchFamily="18" charset="0"/>
                <a:cs typeface="Times New Roman" panose="02020603050405020304" pitchFamily="18" charset="0"/>
              </a:rPr>
              <a:t>If root is matched with the target element, then return the node's location.</a:t>
            </a:r>
          </a:p>
          <a:p>
            <a:pPr algn="just">
              <a:buFont typeface="+mj-lt"/>
              <a:buAutoNum type="arabicPeriod"/>
            </a:pPr>
            <a:r>
              <a:rPr lang="en-US" sz="2000" b="0" i="0" dirty="0">
                <a:solidFill>
                  <a:srgbClr val="000000"/>
                </a:solidFill>
                <a:effectLst/>
                <a:latin typeface="Times New Roman" panose="02020603050405020304" pitchFamily="18" charset="0"/>
                <a:cs typeface="Times New Roman" panose="02020603050405020304" pitchFamily="18" charset="0"/>
              </a:rPr>
              <a:t>If it is not matched, then check whether the item is less than the root element, if it is smaller than the root element, then move to the left subtree.</a:t>
            </a:r>
          </a:p>
          <a:p>
            <a:pPr algn="just">
              <a:buFont typeface="+mj-lt"/>
              <a:buAutoNum type="arabicPeriod"/>
            </a:pPr>
            <a:r>
              <a:rPr lang="en-US" sz="2000" b="0" i="0" dirty="0">
                <a:solidFill>
                  <a:srgbClr val="000000"/>
                </a:solidFill>
                <a:effectLst/>
                <a:latin typeface="Times New Roman" panose="02020603050405020304" pitchFamily="18" charset="0"/>
                <a:cs typeface="Times New Roman" panose="02020603050405020304" pitchFamily="18" charset="0"/>
              </a:rPr>
              <a:t>If it is larger than the root element, then move to the right subtree.</a:t>
            </a:r>
          </a:p>
          <a:p>
            <a:pPr algn="just">
              <a:buFont typeface="+mj-lt"/>
              <a:buAutoNum type="arabicPeriod"/>
            </a:pPr>
            <a:r>
              <a:rPr lang="en-US" sz="2000" b="0" i="0" dirty="0">
                <a:solidFill>
                  <a:srgbClr val="000000"/>
                </a:solidFill>
                <a:effectLst/>
                <a:latin typeface="Times New Roman" panose="02020603050405020304" pitchFamily="18" charset="0"/>
                <a:cs typeface="Times New Roman" panose="02020603050405020304" pitchFamily="18" charset="0"/>
              </a:rPr>
              <a:t>Repeat the above procedure recursively until the match is found.</a:t>
            </a:r>
          </a:p>
          <a:p>
            <a:pPr algn="just">
              <a:buFont typeface="+mj-lt"/>
              <a:buAutoNum type="arabicPeriod"/>
            </a:pPr>
            <a:r>
              <a:rPr lang="en-US" sz="2000" b="0" i="0" dirty="0">
                <a:solidFill>
                  <a:srgbClr val="000000"/>
                </a:solidFill>
                <a:effectLst/>
                <a:latin typeface="Times New Roman" panose="02020603050405020304" pitchFamily="18" charset="0"/>
                <a:cs typeface="Times New Roman" panose="02020603050405020304" pitchFamily="18" charset="0"/>
              </a:rPr>
              <a:t>If the element is not found or not present in the tree, then return NULL.</a:t>
            </a:r>
          </a:p>
        </p:txBody>
      </p:sp>
    </p:spTree>
    <p:extLst>
      <p:ext uri="{BB962C8B-B14F-4D97-AF65-F5344CB8AC3E}">
        <p14:creationId xmlns:p14="http://schemas.microsoft.com/office/powerpoint/2010/main" val="530852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6960-739A-A81C-F4B6-EE73F008D77E}"/>
              </a:ext>
            </a:extLst>
          </p:cNvPr>
          <p:cNvSpPr>
            <a:spLocks noGrp="1"/>
          </p:cNvSpPr>
          <p:nvPr>
            <p:ph type="ctrTitle"/>
          </p:nvPr>
        </p:nvSpPr>
        <p:spPr>
          <a:xfrm>
            <a:off x="1524000" y="259334"/>
            <a:ext cx="9144000" cy="870824"/>
          </a:xfrm>
        </p:spPr>
        <p:txBody>
          <a:bodyPr>
            <a:normAutofit/>
          </a:bodyPr>
          <a:lstStyle/>
          <a:p>
            <a:r>
              <a:rPr lang="en-IN" sz="5400" dirty="0"/>
              <a:t>Searching in Binary Search Tree</a:t>
            </a:r>
          </a:p>
        </p:txBody>
      </p:sp>
      <p:pic>
        <p:nvPicPr>
          <p:cNvPr id="3074" name="Picture 2" descr="Binary Search tree">
            <a:extLst>
              <a:ext uri="{FF2B5EF4-FFF2-40B4-BE49-F238E27FC236}">
                <a16:creationId xmlns:a16="http://schemas.microsoft.com/office/drawing/2014/main" id="{EBC837BC-93B1-F52B-EEE8-DF5D01A1D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390" y="1081732"/>
            <a:ext cx="4330639" cy="28648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BF494A-9633-94A4-1532-5CDE12AE58E3}"/>
              </a:ext>
            </a:extLst>
          </p:cNvPr>
          <p:cNvSpPr txBox="1"/>
          <p:nvPr/>
        </p:nvSpPr>
        <p:spPr>
          <a:xfrm>
            <a:off x="480317" y="1019285"/>
            <a:ext cx="886146" cy="369332"/>
          </a:xfrm>
          <a:prstGeom prst="rect">
            <a:avLst/>
          </a:prstGeom>
          <a:noFill/>
        </p:spPr>
        <p:txBody>
          <a:bodyPr wrap="square">
            <a:spAutoFit/>
          </a:bodyPr>
          <a:lstStyle/>
          <a:p>
            <a:r>
              <a:rPr lang="en-IN" b="1" i="0" dirty="0">
                <a:solidFill>
                  <a:srgbClr val="333333"/>
                </a:solidFill>
                <a:effectLst/>
                <a:latin typeface="inter-bold"/>
              </a:rPr>
              <a:t>Step1:</a:t>
            </a:r>
            <a:endParaRPr lang="en-IN" dirty="0"/>
          </a:p>
        </p:txBody>
      </p:sp>
      <p:pic>
        <p:nvPicPr>
          <p:cNvPr id="3080" name="Picture 8" descr="Binary Search tree">
            <a:extLst>
              <a:ext uri="{FF2B5EF4-FFF2-40B4-BE49-F238E27FC236}">
                <a16:creationId xmlns:a16="http://schemas.microsoft.com/office/drawing/2014/main" id="{4F53333D-93EF-3AAA-7D3E-DBC7253C3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2007" y="936422"/>
            <a:ext cx="3986603" cy="26376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A95D776-3C8A-9C56-D3ED-08AC101351B8}"/>
              </a:ext>
            </a:extLst>
          </p:cNvPr>
          <p:cNvSpPr txBox="1"/>
          <p:nvPr/>
        </p:nvSpPr>
        <p:spPr>
          <a:xfrm>
            <a:off x="6531795" y="1074722"/>
            <a:ext cx="1029984" cy="369332"/>
          </a:xfrm>
          <a:prstGeom prst="rect">
            <a:avLst/>
          </a:prstGeom>
          <a:noFill/>
        </p:spPr>
        <p:txBody>
          <a:bodyPr wrap="square">
            <a:spAutoFit/>
          </a:bodyPr>
          <a:lstStyle/>
          <a:p>
            <a:r>
              <a:rPr lang="en-IN" b="1" i="0" dirty="0">
                <a:solidFill>
                  <a:srgbClr val="333333"/>
                </a:solidFill>
                <a:effectLst/>
                <a:latin typeface="inter-bold"/>
              </a:rPr>
              <a:t>Step2:</a:t>
            </a:r>
            <a:endParaRPr lang="en-IN" dirty="0"/>
          </a:p>
        </p:txBody>
      </p:sp>
      <p:pic>
        <p:nvPicPr>
          <p:cNvPr id="3082" name="Picture 10" descr="Binary Search tree">
            <a:extLst>
              <a:ext uri="{FF2B5EF4-FFF2-40B4-BE49-F238E27FC236}">
                <a16:creationId xmlns:a16="http://schemas.microsoft.com/office/drawing/2014/main" id="{239DC9C4-53CE-347B-7D36-4F3913A38C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0641" y="3685272"/>
            <a:ext cx="4229100" cy="24669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92256A7-8C61-029F-2BA9-27F3AFA592F6}"/>
              </a:ext>
            </a:extLst>
          </p:cNvPr>
          <p:cNvSpPr txBox="1"/>
          <p:nvPr/>
        </p:nvSpPr>
        <p:spPr>
          <a:xfrm>
            <a:off x="3889117" y="3606723"/>
            <a:ext cx="6097712" cy="369332"/>
          </a:xfrm>
          <a:prstGeom prst="rect">
            <a:avLst/>
          </a:prstGeom>
          <a:noFill/>
        </p:spPr>
        <p:txBody>
          <a:bodyPr wrap="square">
            <a:spAutoFit/>
          </a:bodyPr>
          <a:lstStyle/>
          <a:p>
            <a:r>
              <a:rPr lang="en-IN" b="1" i="0" dirty="0">
                <a:solidFill>
                  <a:srgbClr val="333333"/>
                </a:solidFill>
                <a:effectLst/>
                <a:latin typeface="inter-bold"/>
              </a:rPr>
              <a:t>Step3:</a:t>
            </a:r>
            <a:endParaRPr lang="en-IN" dirty="0"/>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5696B54-D401-371B-F337-19F07BA35403}"/>
                  </a:ext>
                </a:extLst>
              </p14:cNvPr>
              <p14:cNvContentPartPr/>
              <p14:nvPr/>
            </p14:nvContentPartPr>
            <p14:xfrm>
              <a:off x="2427840" y="2433960"/>
              <a:ext cx="1738440" cy="3102120"/>
            </p14:xfrm>
          </p:contentPart>
        </mc:Choice>
        <mc:Fallback xmlns="">
          <p:pic>
            <p:nvPicPr>
              <p:cNvPr id="3" name="Ink 2">
                <a:extLst>
                  <a:ext uri="{FF2B5EF4-FFF2-40B4-BE49-F238E27FC236}">
                    <a16:creationId xmlns:a16="http://schemas.microsoft.com/office/drawing/2014/main" id="{65696B54-D401-371B-F337-19F07BA35403}"/>
                  </a:ext>
                </a:extLst>
              </p:cNvPr>
              <p:cNvPicPr/>
              <p:nvPr/>
            </p:nvPicPr>
            <p:blipFill>
              <a:blip r:embed="rId6"/>
              <a:stretch>
                <a:fillRect/>
              </a:stretch>
            </p:blipFill>
            <p:spPr>
              <a:xfrm>
                <a:off x="2418480" y="2424600"/>
                <a:ext cx="1757160" cy="3120840"/>
              </a:xfrm>
              <a:prstGeom prst="rect">
                <a:avLst/>
              </a:prstGeom>
            </p:spPr>
          </p:pic>
        </mc:Fallback>
      </mc:AlternateContent>
    </p:spTree>
    <p:extLst>
      <p:ext uri="{BB962C8B-B14F-4D97-AF65-F5344CB8AC3E}">
        <p14:creationId xmlns:p14="http://schemas.microsoft.com/office/powerpoint/2010/main" val="2170111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40E93D9-F13F-4097-A159-E0A6CEBA8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559F398-0AF1-4DED-F1D8-E2022B62903F}"/>
              </a:ext>
            </a:extLst>
          </p:cNvPr>
          <p:cNvSpPr>
            <a:spLocks noGrp="1"/>
          </p:cNvSpPr>
          <p:nvPr>
            <p:ph type="title"/>
          </p:nvPr>
        </p:nvSpPr>
        <p:spPr>
          <a:xfrm>
            <a:off x="389916" y="444464"/>
            <a:ext cx="3420305" cy="1906317"/>
          </a:xfrm>
        </p:spPr>
        <p:txBody>
          <a:bodyPr>
            <a:normAutofit/>
          </a:bodyPr>
          <a:lstStyle/>
          <a:p>
            <a:pPr algn="ctr"/>
            <a:r>
              <a:rPr lang="en-US" sz="2800"/>
              <a:t>The search operation is performed as follows... </a:t>
            </a:r>
            <a:br>
              <a:rPr lang="en-US" sz="2800"/>
            </a:br>
            <a:endParaRPr lang="en-US" sz="2800"/>
          </a:p>
        </p:txBody>
      </p:sp>
      <p:pic>
        <p:nvPicPr>
          <p:cNvPr id="5" name="Picture 4" descr="Small tree">
            <a:extLst>
              <a:ext uri="{FF2B5EF4-FFF2-40B4-BE49-F238E27FC236}">
                <a16:creationId xmlns:a16="http://schemas.microsoft.com/office/drawing/2014/main" id="{D2D2863B-B1A5-AFB7-AF0C-D85E8B0045F2}"/>
              </a:ext>
            </a:extLst>
          </p:cNvPr>
          <p:cNvPicPr>
            <a:picLocks noChangeAspect="1"/>
          </p:cNvPicPr>
          <p:nvPr/>
        </p:nvPicPr>
        <p:blipFill>
          <a:blip r:embed="rId3"/>
          <a:srcRect l="5745" r="24421" b="3"/>
          <a:stretch>
            <a:fillRect/>
          </a:stretch>
        </p:blipFill>
        <p:spPr>
          <a:xfrm>
            <a:off x="20" y="2768743"/>
            <a:ext cx="4278264" cy="4089258"/>
          </a:xfrm>
          <a:prstGeom prst="rect">
            <a:avLst/>
          </a:prstGeom>
        </p:spPr>
      </p:pic>
      <p:sp>
        <p:nvSpPr>
          <p:cNvPr id="11" name="Rectangle 10">
            <a:extLst>
              <a:ext uri="{FF2B5EF4-FFF2-40B4-BE49-F238E27FC236}">
                <a16:creationId xmlns:a16="http://schemas.microsoft.com/office/drawing/2014/main" id="{BA3D150B-ADB5-401D-8304-C7845A1095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8743"/>
            <a:ext cx="4310288"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Content Placeholder 2">
            <a:extLst>
              <a:ext uri="{FF2B5EF4-FFF2-40B4-BE49-F238E27FC236}">
                <a16:creationId xmlns:a16="http://schemas.microsoft.com/office/drawing/2014/main" id="{BA999AE9-2CE1-56E4-1AD7-33F53C9B7A85}"/>
              </a:ext>
            </a:extLst>
          </p:cNvPr>
          <p:cNvSpPr>
            <a:spLocks noGrp="1"/>
          </p:cNvSpPr>
          <p:nvPr>
            <p:ph idx="1"/>
          </p:nvPr>
        </p:nvSpPr>
        <p:spPr>
          <a:xfrm>
            <a:off x="4310288" y="642009"/>
            <a:ext cx="6330003" cy="5409743"/>
          </a:xfrm>
        </p:spPr>
        <p:txBody>
          <a:bodyPr anchor="ctr">
            <a:normAutofit/>
          </a:bodyPr>
          <a:lstStyle/>
          <a:p>
            <a:pPr marL="0" indent="0">
              <a:buNone/>
            </a:pPr>
            <a:r>
              <a:rPr lang="en-US" sz="1400" dirty="0"/>
              <a:t>Step 1:  Read the search element from the user </a:t>
            </a:r>
          </a:p>
          <a:p>
            <a:pPr marL="0" indent="0">
              <a:buNone/>
            </a:pPr>
            <a:r>
              <a:rPr lang="en-US" sz="1400" dirty="0"/>
              <a:t>Step 2:  Compare, the search element with the value of root node in the tree. </a:t>
            </a:r>
          </a:p>
          <a:p>
            <a:pPr marL="0" indent="0">
              <a:buNone/>
            </a:pPr>
            <a:r>
              <a:rPr lang="en-US" sz="1400" dirty="0"/>
              <a:t>Step 3:  If both are matching, then display "Given node found" and terminate the function </a:t>
            </a:r>
          </a:p>
          <a:p>
            <a:pPr marL="0" indent="0">
              <a:buNone/>
            </a:pPr>
            <a:r>
              <a:rPr lang="en-US" sz="1400" dirty="0"/>
              <a:t>Step 4:  If both are not matching, then check whether search element is smaller or larger than that </a:t>
            </a:r>
          </a:p>
          <a:p>
            <a:pPr marL="0" indent="0">
              <a:buNone/>
            </a:pPr>
            <a:r>
              <a:rPr lang="en-US" sz="1400" dirty="0"/>
              <a:t>node value. </a:t>
            </a:r>
          </a:p>
          <a:p>
            <a:pPr marL="0" indent="0">
              <a:buNone/>
            </a:pPr>
            <a:r>
              <a:rPr lang="en-US" sz="1400" dirty="0"/>
              <a:t>Step 5:  If search element is smaller, then continue the search process in left subtree. </a:t>
            </a:r>
          </a:p>
          <a:p>
            <a:pPr marL="0" indent="0">
              <a:buNone/>
            </a:pPr>
            <a:r>
              <a:rPr lang="en-US" sz="1400" dirty="0"/>
              <a:t>Step 6:  If search element is larger, then continue the search process in right subtree. </a:t>
            </a:r>
          </a:p>
          <a:p>
            <a:pPr marL="0" indent="0">
              <a:buNone/>
            </a:pPr>
            <a:r>
              <a:rPr lang="en-US" sz="1400" dirty="0"/>
              <a:t>Step 7:  Repeat the same until we found exact element or we completed with a leaf node </a:t>
            </a:r>
          </a:p>
          <a:p>
            <a:pPr marL="0" indent="0">
              <a:buNone/>
            </a:pPr>
            <a:r>
              <a:rPr lang="en-US" sz="1400" dirty="0"/>
              <a:t>Step 8:  If we reach to the node with search value, then display "Element is found" and terminate the </a:t>
            </a:r>
          </a:p>
          <a:p>
            <a:pPr marL="0" indent="0">
              <a:buNone/>
            </a:pPr>
            <a:r>
              <a:rPr lang="en-US" sz="1400" dirty="0"/>
              <a:t>function. </a:t>
            </a:r>
          </a:p>
          <a:p>
            <a:pPr marL="0" indent="0">
              <a:buNone/>
            </a:pPr>
            <a:r>
              <a:rPr lang="en-US" sz="1400" dirty="0"/>
              <a:t>Step 9:  If we reach to a leaf node and it is also not matching, then display "Element not found" and </a:t>
            </a:r>
          </a:p>
          <a:p>
            <a:pPr marL="0" indent="0">
              <a:buNone/>
            </a:pPr>
            <a:r>
              <a:rPr lang="en-US" sz="1400" dirty="0"/>
              <a:t>terminate the function. </a:t>
            </a:r>
          </a:p>
        </p:txBody>
      </p:sp>
      <p:sp>
        <p:nvSpPr>
          <p:cNvPr id="13" name="Rectangle 12">
            <a:extLst>
              <a:ext uri="{FF2B5EF4-FFF2-40B4-BE49-F238E27FC236}">
                <a16:creationId xmlns:a16="http://schemas.microsoft.com/office/drawing/2014/main" id="{ACD3AB31-A71C-4414-BA05-CF667CBA3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5909"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Tree>
    <p:extLst>
      <p:ext uri="{BB962C8B-B14F-4D97-AF65-F5344CB8AC3E}">
        <p14:creationId xmlns:p14="http://schemas.microsoft.com/office/powerpoint/2010/main" val="1275732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B617501-261F-D5D4-ACE2-F8B04BFEB55E}"/>
              </a:ext>
            </a:extLst>
          </p:cNvPr>
          <p:cNvSpPr>
            <a:spLocks noGrp="1"/>
          </p:cNvSpPr>
          <p:nvPr>
            <p:ph idx="1"/>
          </p:nvPr>
        </p:nvSpPr>
        <p:spPr>
          <a:xfrm>
            <a:off x="3634508" y="636190"/>
            <a:ext cx="6906491" cy="5585619"/>
          </a:xfrm>
        </p:spPr>
        <p:txBody>
          <a:bodyPr anchor="ctr">
            <a:normAutofit/>
          </a:bodyPr>
          <a:lstStyle/>
          <a:p>
            <a:pPr marL="0" indent="0">
              <a:buNone/>
            </a:pPr>
            <a:r>
              <a:rPr lang="en-US" sz="2200" dirty="0"/>
              <a:t>struct node*   search(struct node  *root,  int  key) </a:t>
            </a:r>
          </a:p>
          <a:p>
            <a:pPr marL="0" indent="0">
              <a:buNone/>
            </a:pPr>
            <a:r>
              <a:rPr lang="en-US" sz="2200" dirty="0"/>
              <a:t>{ </a:t>
            </a:r>
          </a:p>
          <a:p>
            <a:pPr marL="0" indent="0">
              <a:buNone/>
            </a:pPr>
            <a:r>
              <a:rPr lang="en-US" sz="2200" dirty="0"/>
              <a:t>     // Base Cases: root is null or key is present at root </a:t>
            </a:r>
          </a:p>
          <a:p>
            <a:pPr marL="0" indent="0">
              <a:buNone/>
            </a:pPr>
            <a:r>
              <a:rPr lang="en-US" sz="2200" dirty="0"/>
              <a:t>     </a:t>
            </a:r>
          </a:p>
          <a:p>
            <a:pPr marL="0" indent="0">
              <a:buNone/>
            </a:pPr>
            <a:r>
              <a:rPr lang="en-US" sz="2200" dirty="0"/>
              <a:t>	if (root == NULL || root-&gt;key == key) </a:t>
            </a:r>
          </a:p>
          <a:p>
            <a:pPr marL="0" indent="0">
              <a:buNone/>
            </a:pPr>
            <a:r>
              <a:rPr lang="en-US" sz="2200" dirty="0"/>
              <a:t>         return    root; </a:t>
            </a:r>
          </a:p>
          <a:p>
            <a:pPr marL="0" indent="0">
              <a:buNone/>
            </a:pPr>
            <a:r>
              <a:rPr lang="en-US" sz="2200" dirty="0"/>
              <a:t>     </a:t>
            </a:r>
          </a:p>
          <a:p>
            <a:pPr marL="0" indent="0">
              <a:buNone/>
            </a:pPr>
            <a:r>
              <a:rPr lang="en-US" sz="2200" dirty="0"/>
              <a:t>     if (key  &gt;  root-&gt;key )   // Key is greater than root's key </a:t>
            </a:r>
          </a:p>
          <a:p>
            <a:pPr marL="0" indent="0">
              <a:buNone/>
            </a:pPr>
            <a:r>
              <a:rPr lang="en-US" sz="2200" dirty="0"/>
              <a:t>         return   search(root-&gt;right, key); </a:t>
            </a:r>
          </a:p>
          <a:p>
            <a:pPr marL="0" indent="0">
              <a:buNone/>
            </a:pPr>
            <a:r>
              <a:rPr lang="en-US" sz="2200" dirty="0"/>
              <a:t>    </a:t>
            </a:r>
          </a:p>
          <a:p>
            <a:pPr marL="0" indent="0">
              <a:buNone/>
            </a:pPr>
            <a:r>
              <a:rPr lang="en-US" sz="2200" dirty="0"/>
              <a:t>    else       // Key is smaller than root's key </a:t>
            </a:r>
          </a:p>
          <a:p>
            <a:pPr marL="0" indent="0">
              <a:buNone/>
            </a:pPr>
            <a:r>
              <a:rPr lang="en-US" sz="2200" dirty="0"/>
              <a:t>return search(root-&gt;left, key); </a:t>
            </a:r>
          </a:p>
          <a:p>
            <a:pPr marL="0" indent="0">
              <a:buNone/>
            </a:pPr>
            <a:r>
              <a:rPr lang="en-US" sz="2200" dirty="0"/>
              <a:t>}</a:t>
            </a:r>
          </a:p>
        </p:txBody>
      </p:sp>
    </p:spTree>
    <p:extLst>
      <p:ext uri="{BB962C8B-B14F-4D97-AF65-F5344CB8AC3E}">
        <p14:creationId xmlns:p14="http://schemas.microsoft.com/office/powerpoint/2010/main" val="36166315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6960-739A-A81C-F4B6-EE73F008D77E}"/>
              </a:ext>
            </a:extLst>
          </p:cNvPr>
          <p:cNvSpPr>
            <a:spLocks noGrp="1"/>
          </p:cNvSpPr>
          <p:nvPr>
            <p:ph type="ctrTitle"/>
          </p:nvPr>
        </p:nvSpPr>
        <p:spPr>
          <a:xfrm>
            <a:off x="1524000" y="259334"/>
            <a:ext cx="9144000" cy="870824"/>
          </a:xfrm>
        </p:spPr>
        <p:txBody>
          <a:bodyPr>
            <a:normAutofit/>
          </a:bodyPr>
          <a:lstStyle/>
          <a:p>
            <a:r>
              <a:rPr lang="en-IN" sz="5400" dirty="0"/>
              <a:t>Insertion in Binary Search Tree</a:t>
            </a:r>
          </a:p>
        </p:txBody>
      </p:sp>
      <p:pic>
        <p:nvPicPr>
          <p:cNvPr id="4098" name="Picture 2" descr="Binary Search tree">
            <a:extLst>
              <a:ext uri="{FF2B5EF4-FFF2-40B4-BE49-F238E27FC236}">
                <a16:creationId xmlns:a16="http://schemas.microsoft.com/office/drawing/2014/main" id="{F35BE520-03A7-7EBD-8EE0-2B77FD08B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334" y="1309688"/>
            <a:ext cx="7391400" cy="24098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inary Search tree">
            <a:extLst>
              <a:ext uri="{FF2B5EF4-FFF2-40B4-BE49-F238E27FC236}">
                <a16:creationId xmlns:a16="http://schemas.microsoft.com/office/drawing/2014/main" id="{83409CA4-FA1E-F3D7-1892-6E5A0FC98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973"/>
          <a:stretch/>
        </p:blipFill>
        <p:spPr bwMode="auto">
          <a:xfrm>
            <a:off x="1783851" y="3719513"/>
            <a:ext cx="7391400" cy="2688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37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a:extLst>
              <a:ext uri="{FF2B5EF4-FFF2-40B4-BE49-F238E27FC236}">
                <a16:creationId xmlns:a16="http://schemas.microsoft.com/office/drawing/2014/main" id="{0448F4F6-FED6-E796-03F1-1FB1102BA7A3}"/>
              </a:ext>
            </a:extLst>
          </p:cNvPr>
          <p:cNvSpPr>
            <a:spLocks noGrp="1" noChangeArrowheads="1"/>
          </p:cNvSpPr>
          <p:nvPr>
            <p:ph type="title" idx="4294967295"/>
          </p:nvPr>
        </p:nvSpPr>
        <p:spPr>
          <a:xfrm>
            <a:off x="1980049" y="273629"/>
            <a:ext cx="8229024" cy="1144921"/>
          </a:xfrm>
        </p:spPr>
        <p:txBody>
          <a:bodyPr vert="horz" lIns="91440" tIns="35206" rIns="91440" bIns="45720" rtlCol="0" anchor="ctr">
            <a:normAutofit/>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a:t>2. Edge</a:t>
            </a:r>
          </a:p>
        </p:txBody>
      </p:sp>
      <p:sp>
        <p:nvSpPr>
          <p:cNvPr id="13315" name="Rectangle 2">
            <a:extLst>
              <a:ext uri="{FF2B5EF4-FFF2-40B4-BE49-F238E27FC236}">
                <a16:creationId xmlns:a16="http://schemas.microsoft.com/office/drawing/2014/main" id="{2C135619-A709-795A-6D67-4F9BD62BD0DB}"/>
              </a:ext>
            </a:extLst>
          </p:cNvPr>
          <p:cNvSpPr>
            <a:spLocks noGrp="1" noChangeArrowheads="1"/>
          </p:cNvSpPr>
          <p:nvPr>
            <p:ph type="body" idx="4294967295"/>
          </p:nvPr>
        </p:nvSpPr>
        <p:spPr>
          <a:xfrm>
            <a:off x="1980049" y="1175164"/>
            <a:ext cx="8046124" cy="4703534"/>
          </a:xfrm>
        </p:spPr>
        <p:txBody>
          <a:bodyPr vert="horz" lIns="91440" tIns="20803" rIns="91440" bIns="45720" rtlCol="0">
            <a:normAutofit/>
          </a:bodyPr>
          <a:lstStyle/>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sz="2359"/>
              <a:t>In a tree data structure, the connecting link between any two nodes is called as EDGE. In a tree with 'N' number of nodes there will be a maximum of 'N-1' number of edges.</a:t>
            </a:r>
          </a:p>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endParaRPr lang="en-IN" altLang="en-US"/>
          </a:p>
        </p:txBody>
      </p:sp>
      <p:pic>
        <p:nvPicPr>
          <p:cNvPr id="13316" name="Picture 3">
            <a:extLst>
              <a:ext uri="{FF2B5EF4-FFF2-40B4-BE49-F238E27FC236}">
                <a16:creationId xmlns:a16="http://schemas.microsoft.com/office/drawing/2014/main" id="{93F32B14-3C78-AAD7-524C-61470B7A9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791" y="3004156"/>
            <a:ext cx="6048635" cy="259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C5388F-8FD0-E2C2-9588-6E4597595E5F}"/>
              </a:ext>
            </a:extLst>
          </p:cNvPr>
          <p:cNvSpPr>
            <a:spLocks noGrp="1"/>
          </p:cNvSpPr>
          <p:nvPr>
            <p:ph type="title"/>
          </p:nvPr>
        </p:nvSpPr>
        <p:spPr>
          <a:xfrm>
            <a:off x="211652" y="1061208"/>
            <a:ext cx="3200400" cy="4461163"/>
          </a:xfrm>
        </p:spPr>
        <p:txBody>
          <a:bodyPr>
            <a:normAutofit/>
          </a:bodyPr>
          <a:lstStyle/>
          <a:p>
            <a:r>
              <a:rPr lang="en-US">
                <a:solidFill>
                  <a:srgbClr val="FFFFFF"/>
                </a:solidFill>
              </a:rPr>
              <a:t>The insertion operation is performed as follows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273C8EF-4F30-D1BE-B51C-6EEF340639F8}"/>
              </a:ext>
            </a:extLst>
          </p:cNvPr>
          <p:cNvSpPr>
            <a:spLocks noGrp="1"/>
          </p:cNvSpPr>
          <p:nvPr>
            <p:ph idx="1"/>
          </p:nvPr>
        </p:nvSpPr>
        <p:spPr>
          <a:xfrm>
            <a:off x="3435083" y="203417"/>
            <a:ext cx="7114308" cy="5585619"/>
          </a:xfrm>
        </p:spPr>
        <p:txBody>
          <a:bodyPr anchor="ctr">
            <a:normAutofit/>
          </a:bodyPr>
          <a:lstStyle/>
          <a:p>
            <a:pPr marL="0" indent="0">
              <a:buNone/>
            </a:pPr>
            <a:r>
              <a:rPr lang="en-US" sz="1800" dirty="0"/>
              <a:t>Step 1: Create a </a:t>
            </a:r>
            <a:r>
              <a:rPr lang="en-US" sz="1800" dirty="0" err="1"/>
              <a:t>newNode</a:t>
            </a:r>
            <a:r>
              <a:rPr lang="en-US" sz="1800" dirty="0"/>
              <a:t> with given value and set its left and right to NULL. </a:t>
            </a:r>
          </a:p>
          <a:p>
            <a:pPr marL="0" indent="0">
              <a:buNone/>
            </a:pPr>
            <a:r>
              <a:rPr lang="en-US" sz="1800" dirty="0"/>
              <a:t>Step 2: Check whether tree is Empty. </a:t>
            </a:r>
          </a:p>
          <a:p>
            <a:pPr marL="0" indent="0">
              <a:buNone/>
            </a:pPr>
            <a:r>
              <a:rPr lang="en-US" sz="1800" dirty="0"/>
              <a:t>Step 3: If the tree is Empty, then set </a:t>
            </a:r>
            <a:r>
              <a:rPr lang="en-US" sz="1800" dirty="0" err="1"/>
              <a:t>set</a:t>
            </a:r>
            <a:r>
              <a:rPr lang="en-US" sz="1800" dirty="0"/>
              <a:t> root to </a:t>
            </a:r>
            <a:r>
              <a:rPr lang="en-US" sz="1800" dirty="0" err="1"/>
              <a:t>newNode</a:t>
            </a:r>
            <a:r>
              <a:rPr lang="en-US" sz="1800" dirty="0"/>
              <a:t>. </a:t>
            </a:r>
          </a:p>
          <a:p>
            <a:pPr marL="0" indent="0">
              <a:buNone/>
            </a:pPr>
            <a:r>
              <a:rPr lang="en-US" sz="1800" dirty="0"/>
              <a:t>Step 4: If the tree is Not Empty, then check whether value of </a:t>
            </a:r>
            <a:r>
              <a:rPr lang="en-US" sz="1800" dirty="0" err="1"/>
              <a:t>newNode</a:t>
            </a:r>
            <a:r>
              <a:rPr lang="en-US" sz="1800" dirty="0"/>
              <a:t> is smaller or   larger than  the node (here it is root node). </a:t>
            </a:r>
          </a:p>
          <a:p>
            <a:pPr marL="0" indent="0">
              <a:buNone/>
            </a:pPr>
            <a:r>
              <a:rPr lang="en-US" sz="1800" dirty="0"/>
              <a:t>Step 5: If </a:t>
            </a:r>
            <a:r>
              <a:rPr lang="en-US" sz="1800" dirty="0" err="1"/>
              <a:t>newNode</a:t>
            </a:r>
            <a:r>
              <a:rPr lang="en-US" sz="1800" dirty="0"/>
              <a:t> is smaller than or equal to the node, then move to its left child.  </a:t>
            </a:r>
          </a:p>
          <a:p>
            <a:pPr marL="0" indent="0">
              <a:buNone/>
            </a:pPr>
            <a:r>
              <a:rPr lang="en-US" sz="1800" dirty="0"/>
              <a:t>       If </a:t>
            </a:r>
            <a:r>
              <a:rPr lang="en-US" sz="1800" dirty="0" err="1"/>
              <a:t>newNode</a:t>
            </a:r>
            <a:r>
              <a:rPr lang="en-US" sz="1800" dirty="0"/>
              <a:t> is larger than the node, then move to its right child. </a:t>
            </a:r>
          </a:p>
          <a:p>
            <a:pPr marL="0" indent="0">
              <a:buNone/>
            </a:pPr>
            <a:r>
              <a:rPr lang="en-US" sz="1800" dirty="0"/>
              <a:t>Step 6: Repeat the above step until we reach to a leaf node (</a:t>
            </a:r>
            <a:r>
              <a:rPr lang="en-US" sz="1800" dirty="0" err="1"/>
              <a:t>e.i.</a:t>
            </a:r>
            <a:r>
              <a:rPr lang="en-US" sz="1800" dirty="0"/>
              <a:t>, reach to NULL). </a:t>
            </a:r>
          </a:p>
          <a:p>
            <a:pPr marL="0" indent="0">
              <a:buNone/>
            </a:pPr>
            <a:r>
              <a:rPr lang="en-US" sz="1800" dirty="0"/>
              <a:t>Step 7: After reaching a leaf node,  </a:t>
            </a:r>
          </a:p>
          <a:p>
            <a:pPr marL="0" indent="0">
              <a:buNone/>
            </a:pPr>
            <a:r>
              <a:rPr lang="en-US" sz="1800" dirty="0"/>
              <a:t>a) then </a:t>
            </a:r>
            <a:r>
              <a:rPr lang="en-US" sz="1800" dirty="0" err="1"/>
              <a:t>isert</a:t>
            </a:r>
            <a:r>
              <a:rPr lang="en-US" sz="1800" dirty="0"/>
              <a:t> the </a:t>
            </a:r>
            <a:r>
              <a:rPr lang="en-US" sz="1800" dirty="0" err="1"/>
              <a:t>newNode</a:t>
            </a:r>
            <a:r>
              <a:rPr lang="en-US" sz="1800" dirty="0"/>
              <a:t> as left child if </a:t>
            </a:r>
            <a:r>
              <a:rPr lang="en-US" sz="1800" dirty="0" err="1"/>
              <a:t>newNode</a:t>
            </a:r>
            <a:r>
              <a:rPr lang="en-US" sz="1800" dirty="0"/>
              <a:t> is smaller   or equal  to that leaf,  </a:t>
            </a:r>
          </a:p>
          <a:p>
            <a:pPr marL="0" indent="0">
              <a:buNone/>
            </a:pPr>
            <a:r>
              <a:rPr lang="en-US" sz="1800" dirty="0"/>
              <a:t>b) otherwise insert it as right child.</a:t>
            </a:r>
          </a:p>
        </p:txBody>
      </p:sp>
    </p:spTree>
    <p:extLst>
      <p:ext uri="{BB962C8B-B14F-4D97-AF65-F5344CB8AC3E}">
        <p14:creationId xmlns:p14="http://schemas.microsoft.com/office/powerpoint/2010/main" val="3705582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pattFill prst="pct5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A24B6E-13EA-0A64-A810-0DC03D9B5D0B}"/>
              </a:ext>
            </a:extLst>
          </p:cNvPr>
          <p:cNvSpPr>
            <a:spLocks noGrp="1"/>
          </p:cNvSpPr>
          <p:nvPr>
            <p:ph idx="1"/>
          </p:nvPr>
        </p:nvSpPr>
        <p:spPr>
          <a:xfrm>
            <a:off x="385619" y="157018"/>
            <a:ext cx="10515600" cy="4351338"/>
          </a:xfrm>
        </p:spPr>
        <p:txBody>
          <a:bodyPr>
            <a:noAutofit/>
          </a:bodyPr>
          <a:lstStyle/>
          <a:p>
            <a:pPr marL="0" indent="0">
              <a:buNone/>
            </a:pPr>
            <a:r>
              <a:rPr lang="en-US" sz="1800" dirty="0"/>
              <a:t>void   insert(node *root,  node  *new ) </a:t>
            </a:r>
          </a:p>
          <a:p>
            <a:pPr marL="0" indent="0">
              <a:buNone/>
            </a:pPr>
            <a:r>
              <a:rPr lang="en-US" sz="1800" dirty="0"/>
              <a:t>{        if(root == NULL) </a:t>
            </a:r>
          </a:p>
          <a:p>
            <a:pPr marL="0" indent="0">
              <a:buNone/>
            </a:pPr>
            <a:r>
              <a:rPr lang="en-US" sz="1800" dirty="0"/>
              <a:t>                    root = new; </a:t>
            </a:r>
          </a:p>
          <a:p>
            <a:pPr marL="0" indent="0">
              <a:buNone/>
            </a:pPr>
            <a:r>
              <a:rPr lang="en-US" sz="1800" dirty="0"/>
              <a:t>          else </a:t>
            </a:r>
          </a:p>
          <a:p>
            <a:pPr marL="0" indent="0">
              <a:buNone/>
            </a:pPr>
            <a:r>
              <a:rPr lang="en-US" sz="1800" dirty="0"/>
              <a:t>         {             </a:t>
            </a:r>
          </a:p>
          <a:p>
            <a:pPr marL="0" indent="0">
              <a:buNone/>
            </a:pPr>
            <a:r>
              <a:rPr lang="en-US" sz="1800" dirty="0"/>
              <a:t>   if(new-&gt;data   &lt;  =  root-&gt;data) </a:t>
            </a:r>
          </a:p>
          <a:p>
            <a:pPr marL="0" indent="0">
              <a:buNone/>
            </a:pPr>
            <a:r>
              <a:rPr lang="en-US" sz="1800" dirty="0"/>
              <a:t>           {    if(root-&gt;left  !=  NULL) </a:t>
            </a:r>
          </a:p>
          <a:p>
            <a:pPr marL="0" indent="0">
              <a:buNone/>
            </a:pPr>
            <a:r>
              <a:rPr lang="en-US" sz="1800" dirty="0"/>
              <a:t>               insert(root-&gt;left, new); </a:t>
            </a:r>
          </a:p>
          <a:p>
            <a:pPr marL="0" indent="0">
              <a:buNone/>
            </a:pPr>
            <a:r>
              <a:rPr lang="en-US" sz="1800" dirty="0"/>
              <a:t>           else </a:t>
            </a:r>
          </a:p>
          <a:p>
            <a:pPr marL="0" indent="0">
              <a:buNone/>
            </a:pPr>
            <a:r>
              <a:rPr lang="en-US" sz="1800" dirty="0"/>
              <a:t>               root-&gt;left = new; </a:t>
            </a:r>
          </a:p>
          <a:p>
            <a:pPr marL="0" indent="0">
              <a:buNone/>
            </a:pPr>
            <a:r>
              <a:rPr lang="en-US" sz="1800" dirty="0"/>
              <a:t>    } </a:t>
            </a:r>
          </a:p>
          <a:p>
            <a:pPr marL="0" indent="0">
              <a:buNone/>
            </a:pPr>
            <a:r>
              <a:rPr lang="en-US" sz="1800" dirty="0"/>
              <a:t>      if(new-&gt;data  &gt;  root-&gt;data) </a:t>
            </a:r>
          </a:p>
          <a:p>
            <a:pPr marL="0" indent="0">
              <a:buNone/>
            </a:pPr>
            <a:r>
              <a:rPr lang="en-US" sz="1800" dirty="0"/>
              <a:t>      { </a:t>
            </a:r>
          </a:p>
          <a:p>
            <a:pPr marL="0" indent="0">
              <a:buNone/>
            </a:pPr>
            <a:r>
              <a:rPr lang="en-US" sz="1800" dirty="0"/>
              <a:t>           if(root-&gt;right  !=  NULL) </a:t>
            </a:r>
          </a:p>
          <a:p>
            <a:pPr marL="0" indent="0">
              <a:buNone/>
            </a:pPr>
            <a:r>
              <a:rPr lang="en-US" sz="1800" dirty="0"/>
              <a:t>                insert(root-&gt;right, new); </a:t>
            </a:r>
          </a:p>
          <a:p>
            <a:pPr marL="0" indent="0">
              <a:buNone/>
            </a:pPr>
            <a:r>
              <a:rPr lang="en-US" sz="1800" dirty="0"/>
              <a:t>           else </a:t>
            </a:r>
          </a:p>
          <a:p>
            <a:pPr marL="0" indent="0">
              <a:buNone/>
            </a:pPr>
            <a:r>
              <a:rPr lang="en-US" sz="1800" dirty="0"/>
              <a:t>                root-&gt;right = new; </a:t>
            </a:r>
          </a:p>
          <a:p>
            <a:pPr marL="0" indent="0">
              <a:buNone/>
            </a:pPr>
            <a:r>
              <a:rPr lang="en-US" sz="1800" dirty="0"/>
              <a:t>      }   }  }</a:t>
            </a:r>
          </a:p>
        </p:txBody>
      </p:sp>
    </p:spTree>
    <p:extLst>
      <p:ext uri="{BB962C8B-B14F-4D97-AF65-F5344CB8AC3E}">
        <p14:creationId xmlns:p14="http://schemas.microsoft.com/office/powerpoint/2010/main" val="7973771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6960-739A-A81C-F4B6-EE73F008D77E}"/>
              </a:ext>
            </a:extLst>
          </p:cNvPr>
          <p:cNvSpPr>
            <a:spLocks noGrp="1"/>
          </p:cNvSpPr>
          <p:nvPr>
            <p:ph type="ctrTitle"/>
          </p:nvPr>
        </p:nvSpPr>
        <p:spPr>
          <a:xfrm>
            <a:off x="1524000" y="259334"/>
            <a:ext cx="9144000" cy="870824"/>
          </a:xfrm>
        </p:spPr>
        <p:txBody>
          <a:bodyPr>
            <a:normAutofit/>
          </a:bodyPr>
          <a:lstStyle/>
          <a:p>
            <a:r>
              <a:rPr lang="en-IN" sz="5400" dirty="0"/>
              <a:t>Deletion in Binary Search Tree</a:t>
            </a:r>
          </a:p>
        </p:txBody>
      </p:sp>
      <p:sp>
        <p:nvSpPr>
          <p:cNvPr id="4" name="TextBox 3">
            <a:extLst>
              <a:ext uri="{FF2B5EF4-FFF2-40B4-BE49-F238E27FC236}">
                <a16:creationId xmlns:a16="http://schemas.microsoft.com/office/drawing/2014/main" id="{64DADC2B-421E-8625-2BE4-EB1CF8DC2D54}"/>
              </a:ext>
            </a:extLst>
          </p:cNvPr>
          <p:cNvSpPr txBox="1"/>
          <p:nvPr/>
        </p:nvSpPr>
        <p:spPr>
          <a:xfrm>
            <a:off x="685799" y="1213022"/>
            <a:ext cx="6097712" cy="1015663"/>
          </a:xfrm>
          <a:prstGeom prst="rect">
            <a:avLst/>
          </a:prstGeom>
          <a:noFill/>
        </p:spPr>
        <p:txBody>
          <a:bodyPr wrap="square">
            <a:spAutoFit/>
          </a:bodyPr>
          <a:lstStyle/>
          <a:p>
            <a:pPr marL="285750" indent="-285750" algn="just">
              <a:buFont typeface="Wingdings" panose="05000000000000000000" pitchFamily="2" charset="2"/>
              <a:buChar char="q"/>
            </a:pPr>
            <a:r>
              <a:rPr lang="en-US" sz="2000" b="0" i="0" dirty="0">
                <a:solidFill>
                  <a:srgbClr val="000000"/>
                </a:solidFill>
                <a:effectLst/>
                <a:latin typeface="Times New Roman" panose="02020603050405020304" pitchFamily="18" charset="0"/>
                <a:cs typeface="Times New Roman" panose="02020603050405020304" pitchFamily="18" charset="0"/>
              </a:rPr>
              <a:t>The node to be deleted is the leaf node, or,</a:t>
            </a:r>
          </a:p>
          <a:p>
            <a:pPr marL="285750" indent="-285750" algn="just">
              <a:buFont typeface="Wingdings" panose="05000000000000000000" pitchFamily="2" charset="2"/>
              <a:buChar char="q"/>
            </a:pPr>
            <a:r>
              <a:rPr lang="en-US" sz="2000" b="0" i="0" dirty="0">
                <a:solidFill>
                  <a:srgbClr val="000000"/>
                </a:solidFill>
                <a:effectLst/>
                <a:latin typeface="Times New Roman" panose="02020603050405020304" pitchFamily="18" charset="0"/>
                <a:cs typeface="Times New Roman" panose="02020603050405020304" pitchFamily="18" charset="0"/>
              </a:rPr>
              <a:t>The node to be deleted has only one child, and,</a:t>
            </a:r>
          </a:p>
          <a:p>
            <a:pPr marL="285750" indent="-285750" algn="just">
              <a:buFont typeface="Wingdings" panose="05000000000000000000" pitchFamily="2" charset="2"/>
              <a:buChar char="q"/>
            </a:pPr>
            <a:r>
              <a:rPr lang="en-US" sz="2000" b="0" i="0" dirty="0">
                <a:solidFill>
                  <a:srgbClr val="000000"/>
                </a:solidFill>
                <a:effectLst/>
                <a:latin typeface="Times New Roman" panose="02020603050405020304" pitchFamily="18" charset="0"/>
                <a:cs typeface="Times New Roman" panose="02020603050405020304" pitchFamily="18" charset="0"/>
              </a:rPr>
              <a:t>The node to be deleted has two children</a:t>
            </a:r>
          </a:p>
        </p:txBody>
      </p:sp>
      <p:sp>
        <p:nvSpPr>
          <p:cNvPr id="6" name="TextBox 5">
            <a:extLst>
              <a:ext uri="{FF2B5EF4-FFF2-40B4-BE49-F238E27FC236}">
                <a16:creationId xmlns:a16="http://schemas.microsoft.com/office/drawing/2014/main" id="{85148D7D-3828-8104-8C95-74768F9C67EF}"/>
              </a:ext>
            </a:extLst>
          </p:cNvPr>
          <p:cNvSpPr txBox="1"/>
          <p:nvPr/>
        </p:nvSpPr>
        <p:spPr>
          <a:xfrm>
            <a:off x="367301" y="2404421"/>
            <a:ext cx="6097712" cy="369332"/>
          </a:xfrm>
          <a:prstGeom prst="rect">
            <a:avLst/>
          </a:prstGeom>
          <a:noFill/>
        </p:spPr>
        <p:txBody>
          <a:bodyPr wrap="square">
            <a:spAutoFit/>
          </a:bodyPr>
          <a:lstStyle/>
          <a:p>
            <a:r>
              <a:rPr lang="en-US" b="1" i="0" dirty="0">
                <a:solidFill>
                  <a:srgbClr val="333333"/>
                </a:solidFill>
                <a:effectLst/>
                <a:latin typeface="inter-bold"/>
              </a:rPr>
              <a:t>When the node to be deleted is the leaf node</a:t>
            </a:r>
            <a:endParaRPr lang="en-IN" dirty="0"/>
          </a:p>
        </p:txBody>
      </p:sp>
      <p:pic>
        <p:nvPicPr>
          <p:cNvPr id="5122" name="Picture 2" descr="Binary Search tree">
            <a:extLst>
              <a:ext uri="{FF2B5EF4-FFF2-40B4-BE49-F238E27FC236}">
                <a16:creationId xmlns:a16="http://schemas.microsoft.com/office/drawing/2014/main" id="{E158259C-97B7-1CC7-79A4-B0800F3423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0262" y="3124735"/>
            <a:ext cx="8056103" cy="266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56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DAFA1-8F07-130A-8D81-93861EB3858C}"/>
              </a:ext>
            </a:extLst>
          </p:cNvPr>
          <p:cNvSpPr>
            <a:spLocks noGrp="1"/>
          </p:cNvSpPr>
          <p:nvPr>
            <p:ph type="title"/>
          </p:nvPr>
        </p:nvSpPr>
        <p:spPr/>
        <p:txBody>
          <a:bodyPr/>
          <a:lstStyle/>
          <a:p>
            <a:r>
              <a:rPr lang="en-US" dirty="0"/>
              <a:t>Case 1:</a:t>
            </a:r>
          </a:p>
        </p:txBody>
      </p:sp>
      <p:sp>
        <p:nvSpPr>
          <p:cNvPr id="3" name="Content Placeholder 2">
            <a:extLst>
              <a:ext uri="{FF2B5EF4-FFF2-40B4-BE49-F238E27FC236}">
                <a16:creationId xmlns:a16="http://schemas.microsoft.com/office/drawing/2014/main" id="{2D3D2CE4-E974-3D7F-D42F-3E54F30BB73C}"/>
              </a:ext>
            </a:extLst>
          </p:cNvPr>
          <p:cNvSpPr>
            <a:spLocks noGrp="1"/>
          </p:cNvSpPr>
          <p:nvPr>
            <p:ph idx="1"/>
          </p:nvPr>
        </p:nvSpPr>
        <p:spPr/>
        <p:txBody>
          <a:bodyPr/>
          <a:lstStyle/>
          <a:p>
            <a:r>
              <a:rPr lang="en-US" dirty="0"/>
              <a:t>Deleting a leaf node We use the following steps to delete a leaf node from BST... </a:t>
            </a:r>
          </a:p>
          <a:p>
            <a:r>
              <a:rPr lang="en-US" dirty="0"/>
              <a:t>Step 1: Find the node to be deleted using search operation </a:t>
            </a:r>
          </a:p>
          <a:p>
            <a:r>
              <a:rPr lang="en-US" dirty="0"/>
              <a:t>Step 2: Delete the node using free function (If it is a leaf) and terminate the function.</a:t>
            </a:r>
          </a:p>
        </p:txBody>
      </p:sp>
    </p:spTree>
    <p:extLst>
      <p:ext uri="{BB962C8B-B14F-4D97-AF65-F5344CB8AC3E}">
        <p14:creationId xmlns:p14="http://schemas.microsoft.com/office/powerpoint/2010/main" val="22857309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B5A748D1-C1B3-9A64-A1C0-22D479D3EBCE}"/>
              </a:ext>
            </a:extLst>
          </p:cNvPr>
          <p:cNvPicPr>
            <a:picLocks noChangeAspect="1"/>
          </p:cNvPicPr>
          <p:nvPr/>
        </p:nvPicPr>
        <p:blipFill>
          <a:blip r:embed="rId2"/>
          <a:srcRect r="7982" b="-1"/>
          <a:stretch/>
        </p:blipFill>
        <p:spPr>
          <a:xfrm>
            <a:off x="20" y="1282"/>
            <a:ext cx="12191980" cy="6856718"/>
          </a:xfrm>
          <a:prstGeom prst="rect">
            <a:avLst/>
          </a:prstGeom>
        </p:spPr>
      </p:pic>
    </p:spTree>
    <p:extLst>
      <p:ext uri="{BB962C8B-B14F-4D97-AF65-F5344CB8AC3E}">
        <p14:creationId xmlns:p14="http://schemas.microsoft.com/office/powerpoint/2010/main" val="21462266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C77F3-EBC8-CF9C-FF82-F294061C3F07}"/>
              </a:ext>
            </a:extLst>
          </p:cNvPr>
          <p:cNvSpPr>
            <a:spLocks noGrp="1"/>
          </p:cNvSpPr>
          <p:nvPr>
            <p:ph type="title"/>
          </p:nvPr>
        </p:nvSpPr>
        <p:spPr/>
        <p:txBody>
          <a:bodyPr/>
          <a:lstStyle/>
          <a:p>
            <a:r>
              <a:rPr lang="en-US" dirty="0"/>
              <a:t>Case 2: Deleting a node with one child</a:t>
            </a:r>
          </a:p>
        </p:txBody>
      </p:sp>
      <p:sp>
        <p:nvSpPr>
          <p:cNvPr id="3" name="Content Placeholder 2">
            <a:extLst>
              <a:ext uri="{FF2B5EF4-FFF2-40B4-BE49-F238E27FC236}">
                <a16:creationId xmlns:a16="http://schemas.microsoft.com/office/drawing/2014/main" id="{2E20A880-1E5F-6A5A-E745-130083BC4729}"/>
              </a:ext>
            </a:extLst>
          </p:cNvPr>
          <p:cNvSpPr>
            <a:spLocks noGrp="1"/>
          </p:cNvSpPr>
          <p:nvPr>
            <p:ph idx="1"/>
          </p:nvPr>
        </p:nvSpPr>
        <p:spPr/>
        <p:txBody>
          <a:bodyPr/>
          <a:lstStyle/>
          <a:p>
            <a:r>
              <a:rPr lang="en-US" dirty="0"/>
              <a:t>We use the following steps to delete a node with one child from BST...</a:t>
            </a:r>
          </a:p>
          <a:p>
            <a:r>
              <a:rPr lang="en-US" dirty="0"/>
              <a:t>Step 1: Find the node to be deleted using search operation</a:t>
            </a:r>
          </a:p>
          <a:p>
            <a:r>
              <a:rPr lang="en-US" dirty="0"/>
              <a:t>Step 2: If it has only one child, then create a link between its parent and child nodes.</a:t>
            </a:r>
          </a:p>
          <a:p>
            <a:r>
              <a:rPr lang="en-US" dirty="0"/>
              <a:t>Step 3: Delete the node using free function and terminate the function.</a:t>
            </a:r>
          </a:p>
          <a:p>
            <a:endParaRPr lang="en-US" dirty="0"/>
          </a:p>
        </p:txBody>
      </p:sp>
    </p:spTree>
    <p:extLst>
      <p:ext uri="{BB962C8B-B14F-4D97-AF65-F5344CB8AC3E}">
        <p14:creationId xmlns:p14="http://schemas.microsoft.com/office/powerpoint/2010/main" val="41496525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C89FA691-AD42-FB24-E9FF-66F700DDD56D}"/>
              </a:ext>
            </a:extLst>
          </p:cNvPr>
          <p:cNvPicPr>
            <a:picLocks noChangeAspect="1"/>
          </p:cNvPicPr>
          <p:nvPr/>
        </p:nvPicPr>
        <p:blipFill>
          <a:blip r:embed="rId2"/>
          <a:srcRect b="6268"/>
          <a:stretch/>
        </p:blipFill>
        <p:spPr>
          <a:xfrm>
            <a:off x="20" y="1282"/>
            <a:ext cx="12191980" cy="6856718"/>
          </a:xfrm>
          <a:prstGeom prst="rect">
            <a:avLst/>
          </a:prstGeom>
        </p:spPr>
      </p:pic>
    </p:spTree>
    <p:extLst>
      <p:ext uri="{BB962C8B-B14F-4D97-AF65-F5344CB8AC3E}">
        <p14:creationId xmlns:p14="http://schemas.microsoft.com/office/powerpoint/2010/main" val="2226431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3D8-5588-A409-5B1C-231D8478BD5E}"/>
              </a:ext>
            </a:extLst>
          </p:cNvPr>
          <p:cNvSpPr>
            <a:spLocks noGrp="1"/>
          </p:cNvSpPr>
          <p:nvPr>
            <p:ph type="title"/>
          </p:nvPr>
        </p:nvSpPr>
        <p:spPr/>
        <p:txBody>
          <a:bodyPr/>
          <a:lstStyle/>
          <a:p>
            <a:r>
              <a:rPr lang="en-US" dirty="0"/>
              <a:t>Case 3: Deleting a node with two children</a:t>
            </a:r>
          </a:p>
        </p:txBody>
      </p:sp>
      <p:sp>
        <p:nvSpPr>
          <p:cNvPr id="3" name="Content Placeholder 2">
            <a:extLst>
              <a:ext uri="{FF2B5EF4-FFF2-40B4-BE49-F238E27FC236}">
                <a16:creationId xmlns:a16="http://schemas.microsoft.com/office/drawing/2014/main" id="{C305CD02-3F5A-7D1F-6971-6BCE71CC683D}"/>
              </a:ext>
            </a:extLst>
          </p:cNvPr>
          <p:cNvSpPr>
            <a:spLocks noGrp="1"/>
          </p:cNvSpPr>
          <p:nvPr>
            <p:ph idx="1"/>
          </p:nvPr>
        </p:nvSpPr>
        <p:spPr/>
        <p:txBody>
          <a:bodyPr>
            <a:normAutofit fontScale="92500" lnSpcReduction="20000"/>
          </a:bodyPr>
          <a:lstStyle/>
          <a:p>
            <a:r>
              <a:rPr lang="en-US" dirty="0"/>
              <a:t>We use the following steps to delete a node with two children from BST...</a:t>
            </a:r>
          </a:p>
          <a:p>
            <a:r>
              <a:rPr lang="en-US" dirty="0"/>
              <a:t>Step 1: Find the node to be deleted using search operation</a:t>
            </a:r>
          </a:p>
          <a:p>
            <a:r>
              <a:rPr lang="en-US" dirty="0"/>
              <a:t>Step 2: If it has two children, then find the largest node in its left subtree (OR) </a:t>
            </a:r>
          </a:p>
          <a:p>
            <a:r>
              <a:rPr lang="en-US" dirty="0"/>
              <a:t>the smallest node in its right subtree.</a:t>
            </a:r>
          </a:p>
          <a:p>
            <a:r>
              <a:rPr lang="en-US" dirty="0"/>
              <a:t>Step 3: Swap both deleting node and node which found in above step.</a:t>
            </a:r>
          </a:p>
          <a:p>
            <a:r>
              <a:rPr lang="en-US" dirty="0"/>
              <a:t>Step 4: Then, check whether deleting node came to case 1 or case 2 else </a:t>
            </a:r>
            <a:r>
              <a:rPr lang="en-US" dirty="0" err="1"/>
              <a:t>goto</a:t>
            </a:r>
            <a:r>
              <a:rPr lang="en-US" dirty="0"/>
              <a:t> steps 2</a:t>
            </a:r>
          </a:p>
          <a:p>
            <a:r>
              <a:rPr lang="en-US" dirty="0"/>
              <a:t>Step 5: If it comes to case 1, then delete using case 1 logic.</a:t>
            </a:r>
          </a:p>
          <a:p>
            <a:r>
              <a:rPr lang="en-US" dirty="0"/>
              <a:t>Step 6: If it comes to case 2, then delete using case 2 logic.</a:t>
            </a:r>
          </a:p>
          <a:p>
            <a:r>
              <a:rPr lang="en-US" dirty="0"/>
              <a:t>Step 7: Repeat the same process until node is deleted from the tree</a:t>
            </a:r>
          </a:p>
        </p:txBody>
      </p:sp>
    </p:spTree>
    <p:extLst>
      <p:ext uri="{BB962C8B-B14F-4D97-AF65-F5344CB8AC3E}">
        <p14:creationId xmlns:p14="http://schemas.microsoft.com/office/powerpoint/2010/main" val="18706369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F46960-BC40-54D0-6D8D-E113E761AF08}"/>
              </a:ext>
            </a:extLst>
          </p:cNvPr>
          <p:cNvPicPr>
            <a:picLocks noChangeAspect="1"/>
          </p:cNvPicPr>
          <p:nvPr/>
        </p:nvPicPr>
        <p:blipFill>
          <a:blip r:embed="rId2"/>
          <a:stretch>
            <a:fillRect/>
          </a:stretch>
        </p:blipFill>
        <p:spPr>
          <a:xfrm>
            <a:off x="643467" y="1220724"/>
            <a:ext cx="10905066" cy="4416550"/>
          </a:xfrm>
          <a:prstGeom prst="rect">
            <a:avLst/>
          </a:prstGeom>
        </p:spPr>
      </p:pic>
    </p:spTree>
    <p:extLst>
      <p:ext uri="{BB962C8B-B14F-4D97-AF65-F5344CB8AC3E}">
        <p14:creationId xmlns:p14="http://schemas.microsoft.com/office/powerpoint/2010/main" val="28713972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mall tree">
            <a:extLst>
              <a:ext uri="{FF2B5EF4-FFF2-40B4-BE49-F238E27FC236}">
                <a16:creationId xmlns:a16="http://schemas.microsoft.com/office/drawing/2014/main" id="{33633A7B-1C01-3A06-A519-17613CC5BB19}"/>
              </a:ext>
            </a:extLst>
          </p:cNvPr>
          <p:cNvPicPr>
            <a:picLocks noChangeAspect="1"/>
          </p:cNvPicPr>
          <p:nvPr/>
        </p:nvPicPr>
        <p:blipFill>
          <a:blip r:embed="rId2"/>
          <a:srcRect l="17033" r="35706" b="-1"/>
          <a:stretch>
            <a:fillRect/>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64126C-EBF8-D629-4DDB-F5069C49A525}"/>
              </a:ext>
            </a:extLst>
          </p:cNvPr>
          <p:cNvSpPr>
            <a:spLocks noGrp="1"/>
          </p:cNvSpPr>
          <p:nvPr>
            <p:ph type="title"/>
          </p:nvPr>
        </p:nvSpPr>
        <p:spPr>
          <a:xfrm>
            <a:off x="5282219" y="251763"/>
            <a:ext cx="5721484" cy="1325563"/>
          </a:xfrm>
        </p:spPr>
        <p:txBody>
          <a:bodyPr>
            <a:normAutofit/>
          </a:bodyPr>
          <a:lstStyle/>
          <a:p>
            <a:r>
              <a:rPr lang="en-US" dirty="0" err="1"/>
              <a:t>Make_null</a:t>
            </a:r>
            <a:r>
              <a:rPr lang="en-US" dirty="0"/>
              <a:t> (or Initialize)</a:t>
            </a:r>
          </a:p>
        </p:txBody>
      </p:sp>
      <p:sp>
        <p:nvSpPr>
          <p:cNvPr id="3" name="Content Placeholder 2">
            <a:extLst>
              <a:ext uri="{FF2B5EF4-FFF2-40B4-BE49-F238E27FC236}">
                <a16:creationId xmlns:a16="http://schemas.microsoft.com/office/drawing/2014/main" id="{0DB022D3-7791-72B0-ACC1-768DAD991DCD}"/>
              </a:ext>
            </a:extLst>
          </p:cNvPr>
          <p:cNvSpPr>
            <a:spLocks noGrp="1"/>
          </p:cNvSpPr>
          <p:nvPr>
            <p:ph idx="1"/>
          </p:nvPr>
        </p:nvSpPr>
        <p:spPr>
          <a:xfrm>
            <a:off x="5051193" y="1733550"/>
            <a:ext cx="5721484" cy="4351338"/>
          </a:xfrm>
        </p:spPr>
        <p:txBody>
          <a:bodyPr>
            <a:normAutofit/>
          </a:bodyPr>
          <a:lstStyle/>
          <a:p>
            <a:r>
              <a:rPr lang="en-US" dirty="0"/>
              <a:t>This operation creates an empty Binary Search Tree. It typically involves setting the root of the tree to null (or equivalent for the chosen programming language), signifying that no nodes are present in the tree.</a:t>
            </a:r>
          </a:p>
        </p:txBody>
      </p:sp>
    </p:spTree>
    <p:extLst>
      <p:ext uri="{BB962C8B-B14F-4D97-AF65-F5344CB8AC3E}">
        <p14:creationId xmlns:p14="http://schemas.microsoft.com/office/powerpoint/2010/main" val="366051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a:extLst>
              <a:ext uri="{FF2B5EF4-FFF2-40B4-BE49-F238E27FC236}">
                <a16:creationId xmlns:a16="http://schemas.microsoft.com/office/drawing/2014/main" id="{1B8BCB06-F29A-7A16-4873-093D7E8BE800}"/>
              </a:ext>
            </a:extLst>
          </p:cNvPr>
          <p:cNvSpPr>
            <a:spLocks noGrp="1" noChangeArrowheads="1"/>
          </p:cNvSpPr>
          <p:nvPr>
            <p:ph type="title" idx="4294967295"/>
          </p:nvPr>
        </p:nvSpPr>
        <p:spPr>
          <a:xfrm>
            <a:off x="1980049" y="273629"/>
            <a:ext cx="8229024" cy="1144921"/>
          </a:xfrm>
        </p:spPr>
        <p:txBody>
          <a:bodyPr vert="horz" lIns="91440" tIns="35206" rIns="91440" bIns="45720" rtlCol="0" anchor="ctr">
            <a:normAutofit/>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a:t>3. Parent</a:t>
            </a:r>
          </a:p>
        </p:txBody>
      </p:sp>
      <p:sp>
        <p:nvSpPr>
          <p:cNvPr id="15363" name="Rectangle 2">
            <a:extLst>
              <a:ext uri="{FF2B5EF4-FFF2-40B4-BE49-F238E27FC236}">
                <a16:creationId xmlns:a16="http://schemas.microsoft.com/office/drawing/2014/main" id="{DC4D1CFF-6805-798F-750F-4F8022661F4E}"/>
              </a:ext>
            </a:extLst>
          </p:cNvPr>
          <p:cNvSpPr>
            <a:spLocks noGrp="1" noChangeArrowheads="1"/>
          </p:cNvSpPr>
          <p:nvPr>
            <p:ph type="body" idx="4294967295"/>
          </p:nvPr>
        </p:nvSpPr>
        <p:spPr>
          <a:xfrm>
            <a:off x="1980049" y="1604329"/>
            <a:ext cx="8046124" cy="3977698"/>
          </a:xfrm>
        </p:spPr>
        <p:txBody>
          <a:bodyPr vert="horz" lIns="91440" tIns="19203" rIns="91440" bIns="45720" rtlCol="0">
            <a:normAutofit/>
          </a:bodyPr>
          <a:lstStyle/>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sz="2177"/>
              <a:t>In a tree data structure, the node which is predecessor of any node is called as PARENT NODE. In simple words, the node which has branch from it to any other node is called as parent node. Parent node can also be defined as "The node which has child / children".</a:t>
            </a:r>
          </a:p>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endParaRPr lang="en-IN" altLang="en-US" sz="2177"/>
          </a:p>
        </p:txBody>
      </p:sp>
      <p:pic>
        <p:nvPicPr>
          <p:cNvPr id="15364" name="Picture 3">
            <a:extLst>
              <a:ext uri="{FF2B5EF4-FFF2-40B4-BE49-F238E27FC236}">
                <a16:creationId xmlns:a16="http://schemas.microsoft.com/office/drawing/2014/main" id="{E3D2E943-0E70-4B2F-57B5-DF45A991B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6047" y="3395877"/>
            <a:ext cx="6048635" cy="259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Two white strings one below is tangled while the one above is curved">
            <a:extLst>
              <a:ext uri="{FF2B5EF4-FFF2-40B4-BE49-F238E27FC236}">
                <a16:creationId xmlns:a16="http://schemas.microsoft.com/office/drawing/2014/main" id="{526F35B8-D508-48BB-A270-61050A7514D9}"/>
              </a:ext>
            </a:extLst>
          </p:cNvPr>
          <p:cNvPicPr>
            <a:picLocks noChangeAspect="1"/>
          </p:cNvPicPr>
          <p:nvPr/>
        </p:nvPicPr>
        <p:blipFill>
          <a:blip r:embed="rId2"/>
          <a:srcRect l="24127" r="27904" b="-1"/>
          <a:stretch>
            <a:fillRect/>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C33D1E-868B-2E31-CC43-C420125FE123}"/>
              </a:ext>
            </a:extLst>
          </p:cNvPr>
          <p:cNvSpPr>
            <a:spLocks noGrp="1"/>
          </p:cNvSpPr>
          <p:nvPr>
            <p:ph type="title"/>
          </p:nvPr>
        </p:nvSpPr>
        <p:spPr>
          <a:xfrm>
            <a:off x="5827048" y="407987"/>
            <a:ext cx="5721484" cy="1325563"/>
          </a:xfrm>
        </p:spPr>
        <p:txBody>
          <a:bodyPr>
            <a:normAutofit/>
          </a:bodyPr>
          <a:lstStyle/>
          <a:p>
            <a:r>
              <a:rPr lang="en-US" dirty="0" err="1"/>
              <a:t>Find_min</a:t>
            </a:r>
            <a:endParaRPr lang="en-US" dirty="0"/>
          </a:p>
        </p:txBody>
      </p:sp>
      <p:sp>
        <p:nvSpPr>
          <p:cNvPr id="3" name="Content Placeholder 2">
            <a:extLst>
              <a:ext uri="{FF2B5EF4-FFF2-40B4-BE49-F238E27FC236}">
                <a16:creationId xmlns:a16="http://schemas.microsoft.com/office/drawing/2014/main" id="{4D6A9012-DB43-D50A-2FAD-DE7C8EA8EF03}"/>
              </a:ext>
            </a:extLst>
          </p:cNvPr>
          <p:cNvSpPr>
            <a:spLocks noGrp="1"/>
          </p:cNvSpPr>
          <p:nvPr>
            <p:ph idx="1"/>
          </p:nvPr>
        </p:nvSpPr>
        <p:spPr>
          <a:xfrm>
            <a:off x="5827048" y="1868487"/>
            <a:ext cx="5721484" cy="4351338"/>
          </a:xfrm>
        </p:spPr>
        <p:txBody>
          <a:bodyPr>
            <a:normAutofit/>
          </a:bodyPr>
          <a:lstStyle/>
          <a:p>
            <a:r>
              <a:rPr lang="en-US" dirty="0"/>
              <a:t>The </a:t>
            </a:r>
            <a:r>
              <a:rPr lang="en-US" dirty="0" err="1"/>
              <a:t>Find_min</a:t>
            </a:r>
            <a:r>
              <a:rPr lang="en-US" dirty="0"/>
              <a:t> operation efficiently locates the smallest key in the BST. Due to the BST property, the minimum element is always found at the leftmost node of the tree.</a:t>
            </a:r>
          </a:p>
          <a:p>
            <a:r>
              <a:rPr lang="en-US" dirty="0"/>
              <a:t>Start at the root.</a:t>
            </a:r>
          </a:p>
          <a:p>
            <a:r>
              <a:rPr lang="en-US" dirty="0"/>
              <a:t>Continuously traverse to the left child until a node with no left child is encountered. This node contains the minimum key.</a:t>
            </a:r>
          </a:p>
        </p:txBody>
      </p:sp>
    </p:spTree>
    <p:extLst>
      <p:ext uri="{BB962C8B-B14F-4D97-AF65-F5344CB8AC3E}">
        <p14:creationId xmlns:p14="http://schemas.microsoft.com/office/powerpoint/2010/main" val="2158430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ross section of young plant and roots">
            <a:extLst>
              <a:ext uri="{FF2B5EF4-FFF2-40B4-BE49-F238E27FC236}">
                <a16:creationId xmlns:a16="http://schemas.microsoft.com/office/drawing/2014/main" id="{57A54875-5BBA-340D-05EF-CC023689C516}"/>
              </a:ext>
            </a:extLst>
          </p:cNvPr>
          <p:cNvPicPr>
            <a:picLocks noChangeAspect="1"/>
          </p:cNvPicPr>
          <p:nvPr/>
        </p:nvPicPr>
        <p:blipFill>
          <a:blip r:embed="rId2"/>
          <a:srcRect l="46164" r="3213"/>
          <a:stretch>
            <a:fillRect/>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8"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266A244-085B-396E-1FA8-5E470D9D1A28}"/>
              </a:ext>
            </a:extLst>
          </p:cNvPr>
          <p:cNvSpPr>
            <a:spLocks noGrp="1"/>
          </p:cNvSpPr>
          <p:nvPr>
            <p:ph idx="1"/>
          </p:nvPr>
        </p:nvSpPr>
        <p:spPr>
          <a:xfrm>
            <a:off x="5827048" y="1868487"/>
            <a:ext cx="5721484" cy="4351338"/>
          </a:xfrm>
        </p:spPr>
        <p:txBody>
          <a:bodyPr>
            <a:normAutofit/>
          </a:bodyPr>
          <a:lstStyle/>
          <a:p>
            <a:pPr marL="0" indent="0">
              <a:buNone/>
            </a:pPr>
            <a:r>
              <a:rPr lang="en-US" dirty="0"/>
              <a:t>function </a:t>
            </a:r>
            <a:r>
              <a:rPr lang="en-US" dirty="0" err="1"/>
              <a:t>Find_min</a:t>
            </a:r>
            <a:r>
              <a:rPr lang="en-US" dirty="0"/>
              <a:t>(root):</a:t>
            </a:r>
          </a:p>
          <a:p>
            <a:pPr marL="0" indent="0">
              <a:buNone/>
            </a:pPr>
            <a:r>
              <a:rPr lang="en-US" dirty="0"/>
              <a:t>  if root is null:</a:t>
            </a:r>
          </a:p>
          <a:p>
            <a:pPr marL="0" indent="0">
              <a:buNone/>
            </a:pPr>
            <a:r>
              <a:rPr lang="en-US" dirty="0"/>
              <a:t>    return null</a:t>
            </a:r>
          </a:p>
          <a:p>
            <a:pPr marL="0" indent="0">
              <a:buNone/>
            </a:pPr>
            <a:r>
              <a:rPr lang="en-US" dirty="0"/>
              <a:t>  while root-&gt;left is not null:</a:t>
            </a:r>
          </a:p>
          <a:p>
            <a:pPr marL="0" indent="0">
              <a:buNone/>
            </a:pPr>
            <a:r>
              <a:rPr lang="en-US" dirty="0"/>
              <a:t>    root = root-&gt;left</a:t>
            </a:r>
          </a:p>
          <a:p>
            <a:pPr marL="0" indent="0">
              <a:buNone/>
            </a:pPr>
            <a:r>
              <a:rPr lang="en-US" dirty="0"/>
              <a:t>  return root</a:t>
            </a:r>
          </a:p>
        </p:txBody>
      </p:sp>
    </p:spTree>
    <p:extLst>
      <p:ext uri="{BB962C8B-B14F-4D97-AF65-F5344CB8AC3E}">
        <p14:creationId xmlns:p14="http://schemas.microsoft.com/office/powerpoint/2010/main" val="13421396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686AB-3D25-0DD5-B3BF-C03F2542ABDC}"/>
              </a:ext>
            </a:extLst>
          </p:cNvPr>
          <p:cNvSpPr>
            <a:spLocks noGrp="1"/>
          </p:cNvSpPr>
          <p:nvPr>
            <p:ph type="title"/>
          </p:nvPr>
        </p:nvSpPr>
        <p:spPr>
          <a:xfrm>
            <a:off x="686834" y="1153572"/>
            <a:ext cx="3200400" cy="4461163"/>
          </a:xfrm>
        </p:spPr>
        <p:txBody>
          <a:bodyPr>
            <a:normAutofit/>
          </a:bodyPr>
          <a:lstStyle/>
          <a:p>
            <a:r>
              <a:rPr lang="en-US">
                <a:solidFill>
                  <a:srgbClr val="FFFFFF"/>
                </a:solidFill>
              </a:rPr>
              <a:t>MIN value </a:t>
            </a:r>
          </a:p>
        </p:txBody>
      </p:sp>
      <p:sp>
        <p:nvSpPr>
          <p:cNvPr id="29" name="Arc 2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D9B849C-30C4-0A85-81C2-3131B683AE1E}"/>
              </a:ext>
            </a:extLst>
          </p:cNvPr>
          <p:cNvSpPr>
            <a:spLocks noGrp="1"/>
          </p:cNvSpPr>
          <p:nvPr>
            <p:ph idx="1"/>
          </p:nvPr>
        </p:nvSpPr>
        <p:spPr>
          <a:xfrm>
            <a:off x="4447308" y="591344"/>
            <a:ext cx="6906491" cy="5585619"/>
          </a:xfrm>
        </p:spPr>
        <p:txBody>
          <a:bodyPr anchor="ctr">
            <a:normAutofit/>
          </a:bodyPr>
          <a:lstStyle/>
          <a:p>
            <a:pPr marL="0" indent="0">
              <a:buNone/>
            </a:pPr>
            <a:r>
              <a:rPr lang="en-US" dirty="0"/>
              <a:t>void smallest(struct node *root)</a:t>
            </a:r>
          </a:p>
          <a:p>
            <a:pPr marL="0" indent="0">
              <a:buNone/>
            </a:pPr>
            <a:r>
              <a:rPr lang="en-US" dirty="0"/>
              <a:t>{</a:t>
            </a:r>
          </a:p>
          <a:p>
            <a:pPr marL="0" indent="0">
              <a:buNone/>
            </a:pPr>
            <a:r>
              <a:rPr lang="en-US" dirty="0"/>
              <a:t>    while(root != NULL &amp;&amp; root-&gt;left != NULL)</a:t>
            </a:r>
          </a:p>
          <a:p>
            <a:pPr marL="0" indent="0">
              <a:buNone/>
            </a:pPr>
            <a:r>
              <a:rPr lang="en-US" dirty="0"/>
              <a:t>    {</a:t>
            </a:r>
          </a:p>
          <a:p>
            <a:pPr marL="0" indent="0">
              <a:buNone/>
            </a:pPr>
            <a:r>
              <a:rPr lang="en-US" dirty="0"/>
              <a:t>        root = root-&gt;left;</a:t>
            </a:r>
          </a:p>
          <a:p>
            <a:pPr marL="0" indent="0">
              <a:buNone/>
            </a:pPr>
            <a:r>
              <a:rPr lang="en-US" dirty="0"/>
              <a:t>    }</a:t>
            </a:r>
          </a:p>
          <a:p>
            <a:pPr marL="0" indent="0">
              <a:buNone/>
            </a:pPr>
            <a:r>
              <a:rPr lang="en-US" dirty="0"/>
              <a:t>    </a:t>
            </a:r>
            <a:r>
              <a:rPr lang="en-US" dirty="0" err="1"/>
              <a:t>printf</a:t>
            </a:r>
            <a:r>
              <a:rPr lang="en-US" dirty="0"/>
              <a:t>("\</a:t>
            </a:r>
            <a:r>
              <a:rPr lang="en-US" dirty="0" err="1"/>
              <a:t>nSmallest</a:t>
            </a:r>
            <a:r>
              <a:rPr lang="en-US" dirty="0"/>
              <a:t> value is %d\n", root-&gt;info);</a:t>
            </a:r>
          </a:p>
          <a:p>
            <a:pPr marL="0" indent="0">
              <a:buNone/>
            </a:pPr>
            <a:r>
              <a:rPr lang="en-US" dirty="0"/>
              <a:t>}</a:t>
            </a:r>
          </a:p>
        </p:txBody>
      </p:sp>
    </p:spTree>
    <p:extLst>
      <p:ext uri="{BB962C8B-B14F-4D97-AF65-F5344CB8AC3E}">
        <p14:creationId xmlns:p14="http://schemas.microsoft.com/office/powerpoint/2010/main" val="36694476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Picture 12" descr="Hand with red strings">
            <a:extLst>
              <a:ext uri="{FF2B5EF4-FFF2-40B4-BE49-F238E27FC236}">
                <a16:creationId xmlns:a16="http://schemas.microsoft.com/office/drawing/2014/main" id="{335AFD2F-9B14-E31C-52F7-AB9F341845E4}"/>
              </a:ext>
            </a:extLst>
          </p:cNvPr>
          <p:cNvPicPr>
            <a:picLocks noChangeAspect="1"/>
          </p:cNvPicPr>
          <p:nvPr/>
        </p:nvPicPr>
        <p:blipFill>
          <a:blip r:embed="rId2"/>
          <a:srcRect l="28363" r="24376" b="-1"/>
          <a:stretch>
            <a:fillRect/>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E11A07-3117-1EDF-FB56-33062335B555}"/>
              </a:ext>
            </a:extLst>
          </p:cNvPr>
          <p:cNvSpPr>
            <a:spLocks noGrp="1"/>
          </p:cNvSpPr>
          <p:nvPr>
            <p:ph type="title"/>
          </p:nvPr>
        </p:nvSpPr>
        <p:spPr>
          <a:xfrm>
            <a:off x="5827048" y="407987"/>
            <a:ext cx="5721484" cy="1325563"/>
          </a:xfrm>
        </p:spPr>
        <p:txBody>
          <a:bodyPr>
            <a:normAutofit/>
          </a:bodyPr>
          <a:lstStyle/>
          <a:p>
            <a:r>
              <a:rPr lang="en-US" dirty="0" err="1"/>
              <a:t>Find_max</a:t>
            </a:r>
            <a:endParaRPr lang="en-US" dirty="0"/>
          </a:p>
        </p:txBody>
      </p:sp>
      <p:sp>
        <p:nvSpPr>
          <p:cNvPr id="3" name="Content Placeholder 2">
            <a:extLst>
              <a:ext uri="{FF2B5EF4-FFF2-40B4-BE49-F238E27FC236}">
                <a16:creationId xmlns:a16="http://schemas.microsoft.com/office/drawing/2014/main" id="{A63F6B15-B6A9-4E25-A6D5-23397D94703F}"/>
              </a:ext>
            </a:extLst>
          </p:cNvPr>
          <p:cNvSpPr>
            <a:spLocks noGrp="1"/>
          </p:cNvSpPr>
          <p:nvPr>
            <p:ph idx="1"/>
          </p:nvPr>
        </p:nvSpPr>
        <p:spPr>
          <a:xfrm>
            <a:off x="5827048" y="1868487"/>
            <a:ext cx="5721484" cy="4351338"/>
          </a:xfrm>
        </p:spPr>
        <p:txBody>
          <a:bodyPr>
            <a:normAutofit/>
          </a:bodyPr>
          <a:lstStyle/>
          <a:p>
            <a:r>
              <a:rPr lang="en-US" dirty="0"/>
              <a:t>The </a:t>
            </a:r>
            <a:r>
              <a:rPr lang="en-US" dirty="0" err="1"/>
              <a:t>Find_max</a:t>
            </a:r>
            <a:r>
              <a:rPr lang="en-US" dirty="0"/>
              <a:t> operation efficiently locates the largest key in the BST. Similar to </a:t>
            </a:r>
            <a:r>
              <a:rPr lang="en-US" dirty="0" err="1"/>
              <a:t>Find_min</a:t>
            </a:r>
            <a:r>
              <a:rPr lang="en-US" dirty="0"/>
              <a:t>, the maximum element is always found at the rightmost node of the tree.</a:t>
            </a:r>
          </a:p>
          <a:p>
            <a:r>
              <a:rPr lang="en-US" dirty="0"/>
              <a:t>Start at the root.</a:t>
            </a:r>
          </a:p>
          <a:p>
            <a:r>
              <a:rPr lang="en-US" dirty="0"/>
              <a:t>Continuously traverse to the right child until a node with no right child is encountered. This node contains the maximum key.</a:t>
            </a:r>
          </a:p>
        </p:txBody>
      </p:sp>
    </p:spTree>
    <p:extLst>
      <p:ext uri="{BB962C8B-B14F-4D97-AF65-F5344CB8AC3E}">
        <p14:creationId xmlns:p14="http://schemas.microsoft.com/office/powerpoint/2010/main" val="13869255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B8B315-44C0-45D2-5940-754D0C3ACCDF}"/>
              </a:ext>
            </a:extLst>
          </p:cNvPr>
          <p:cNvSpPr>
            <a:spLocks noGrp="1"/>
          </p:cNvSpPr>
          <p:nvPr>
            <p:ph type="title"/>
          </p:nvPr>
        </p:nvSpPr>
        <p:spPr>
          <a:xfrm>
            <a:off x="686834" y="1153572"/>
            <a:ext cx="3200400" cy="4461163"/>
          </a:xfrm>
        </p:spPr>
        <p:txBody>
          <a:bodyPr>
            <a:normAutofit/>
          </a:bodyPr>
          <a:lstStyle/>
          <a:p>
            <a:r>
              <a:rPr lang="en-US">
                <a:solidFill>
                  <a:srgbClr val="FFFFFF"/>
                </a:solidFill>
              </a:rPr>
              <a:t>Max value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8EDEDCF-FF18-9724-4D10-FFC5F157FB5D}"/>
              </a:ext>
            </a:extLst>
          </p:cNvPr>
          <p:cNvSpPr>
            <a:spLocks noGrp="1"/>
          </p:cNvSpPr>
          <p:nvPr>
            <p:ph idx="1"/>
          </p:nvPr>
        </p:nvSpPr>
        <p:spPr>
          <a:xfrm>
            <a:off x="4447308" y="591344"/>
            <a:ext cx="6906491" cy="5585619"/>
          </a:xfrm>
        </p:spPr>
        <p:txBody>
          <a:bodyPr anchor="ctr">
            <a:normAutofit/>
          </a:bodyPr>
          <a:lstStyle/>
          <a:p>
            <a:pPr marL="0" indent="0">
              <a:buNone/>
            </a:pPr>
            <a:r>
              <a:rPr lang="en-US" dirty="0"/>
              <a:t>void largest(struct node *root)</a:t>
            </a:r>
          </a:p>
          <a:p>
            <a:pPr marL="0" indent="0">
              <a:buNone/>
            </a:pPr>
            <a:r>
              <a:rPr lang="en-US" dirty="0"/>
              <a:t>{</a:t>
            </a:r>
          </a:p>
          <a:p>
            <a:pPr marL="0" indent="0">
              <a:buNone/>
            </a:pPr>
            <a:r>
              <a:rPr lang="en-US" dirty="0"/>
              <a:t>    while (root != NULL &amp;&amp; root-&gt;right != NULL)</a:t>
            </a:r>
          </a:p>
          <a:p>
            <a:pPr marL="0" indent="0">
              <a:buNone/>
            </a:pPr>
            <a:r>
              <a:rPr lang="en-US" dirty="0"/>
              <a:t>    {</a:t>
            </a:r>
          </a:p>
          <a:p>
            <a:pPr marL="0" indent="0">
              <a:buNone/>
            </a:pPr>
            <a:r>
              <a:rPr lang="en-US" dirty="0"/>
              <a:t>        root = root-&gt;right;</a:t>
            </a:r>
          </a:p>
          <a:p>
            <a:pPr marL="0" indent="0">
              <a:buNone/>
            </a:pPr>
            <a:r>
              <a:rPr lang="en-US" dirty="0"/>
              <a:t>    }</a:t>
            </a:r>
          </a:p>
          <a:p>
            <a:pPr marL="0" indent="0">
              <a:buNone/>
            </a:pPr>
            <a:r>
              <a:rPr lang="en-US" dirty="0"/>
              <a:t>    </a:t>
            </a:r>
            <a:r>
              <a:rPr lang="en-US" dirty="0" err="1"/>
              <a:t>printf</a:t>
            </a:r>
            <a:r>
              <a:rPr lang="en-US" dirty="0"/>
              <a:t>("\</a:t>
            </a:r>
            <a:r>
              <a:rPr lang="en-US" dirty="0" err="1"/>
              <a:t>nLargest</a:t>
            </a:r>
            <a:r>
              <a:rPr lang="en-US" dirty="0"/>
              <a:t> value is %d", root-&gt;info);</a:t>
            </a:r>
          </a:p>
          <a:p>
            <a:pPr marL="0" indent="0">
              <a:buNone/>
            </a:pPr>
            <a:r>
              <a:rPr lang="en-US" dirty="0"/>
              <a:t>}</a:t>
            </a:r>
          </a:p>
        </p:txBody>
      </p:sp>
    </p:spTree>
    <p:extLst>
      <p:ext uri="{BB962C8B-B14F-4D97-AF65-F5344CB8AC3E}">
        <p14:creationId xmlns:p14="http://schemas.microsoft.com/office/powerpoint/2010/main" val="24935253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8EEB5875-7331-966B-6862-8624AC5A409B}"/>
              </a:ext>
            </a:extLst>
          </p:cNvPr>
          <p:cNvPicPr>
            <a:picLocks noChangeAspect="1"/>
          </p:cNvPicPr>
          <p:nvPr/>
        </p:nvPicPr>
        <p:blipFill>
          <a:blip r:embed="rId2"/>
          <a:srcRect l="11759" r="45760"/>
          <a:stretch>
            <a:fillRect/>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BEA14049-BEAE-B009-EAC6-B24CF3405A49}"/>
              </a:ext>
            </a:extLst>
          </p:cNvPr>
          <p:cNvGraphicFramePr>
            <a:graphicFrameLocks noGrp="1"/>
          </p:cNvGraphicFramePr>
          <p:nvPr>
            <p:ph idx="1"/>
            <p:extLst>
              <p:ext uri="{D42A27DB-BD31-4B8C-83A1-F6EECF244321}">
                <p14:modId xmlns:p14="http://schemas.microsoft.com/office/powerpoint/2010/main" val="3774876255"/>
              </p:ext>
            </p:extLst>
          </p:nvPr>
        </p:nvGraphicFramePr>
        <p:xfrm>
          <a:off x="5282219" y="1253331"/>
          <a:ext cx="572148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03885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6960-739A-A81C-F4B6-EE73F008D77E}"/>
              </a:ext>
            </a:extLst>
          </p:cNvPr>
          <p:cNvSpPr>
            <a:spLocks noGrp="1"/>
          </p:cNvSpPr>
          <p:nvPr>
            <p:ph type="ctrTitle"/>
          </p:nvPr>
        </p:nvSpPr>
        <p:spPr>
          <a:xfrm>
            <a:off x="267128" y="259334"/>
            <a:ext cx="11630346" cy="1857142"/>
          </a:xfrm>
        </p:spPr>
        <p:txBody>
          <a:bodyPr>
            <a:normAutofit fontScale="90000"/>
          </a:bodyPr>
          <a:lstStyle/>
          <a:p>
            <a:r>
              <a:rPr lang="en-IN" sz="5300" dirty="0"/>
              <a:t>Binary Search Tree Traversal (In-order, Pre-order, Post-order</a:t>
            </a:r>
            <a:br>
              <a:rPr lang="en-IN" b="1" dirty="0"/>
            </a:br>
            <a:endParaRPr lang="en-IN" sz="5400" dirty="0"/>
          </a:p>
        </p:txBody>
      </p:sp>
      <p:pic>
        <p:nvPicPr>
          <p:cNvPr id="8194" name="Picture 2">
            <a:extLst>
              <a:ext uri="{FF2B5EF4-FFF2-40B4-BE49-F238E27FC236}">
                <a16:creationId xmlns:a16="http://schemas.microsoft.com/office/drawing/2014/main" id="{5CA4B8BD-F9E4-31D2-6B2A-83387DEEC4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0" y="1376363"/>
            <a:ext cx="6286500"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44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13FD65B-7580-1F6D-8FE0-06380FEC139E}"/>
              </a:ext>
            </a:extLst>
          </p:cNvPr>
          <p:cNvPicPr>
            <a:picLocks noGrp="1" noChangeAspect="1"/>
          </p:cNvPicPr>
          <p:nvPr>
            <p:ph idx="1"/>
          </p:nvPr>
        </p:nvPicPr>
        <p:blipFill>
          <a:blip r:embed="rId2"/>
          <a:stretch>
            <a:fillRect/>
          </a:stretch>
        </p:blipFill>
        <p:spPr>
          <a:xfrm>
            <a:off x="643467" y="1016254"/>
            <a:ext cx="10905066" cy="4825490"/>
          </a:xfrm>
          <a:prstGeom prst="rect">
            <a:avLst/>
          </a:prstGeom>
        </p:spPr>
      </p:pic>
    </p:spTree>
    <p:extLst>
      <p:ext uri="{BB962C8B-B14F-4D97-AF65-F5344CB8AC3E}">
        <p14:creationId xmlns:p14="http://schemas.microsoft.com/office/powerpoint/2010/main" val="31675033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aph with numbers and symbols&#10;&#10;AI-generated content may be incorrect.">
            <a:extLst>
              <a:ext uri="{FF2B5EF4-FFF2-40B4-BE49-F238E27FC236}">
                <a16:creationId xmlns:a16="http://schemas.microsoft.com/office/drawing/2014/main" id="{69E0D149-9705-720C-8B9E-AFB68BA7C2C1}"/>
              </a:ext>
            </a:extLst>
          </p:cNvPr>
          <p:cNvPicPr>
            <a:picLocks noGrp="1" noChangeAspect="1"/>
          </p:cNvPicPr>
          <p:nvPr>
            <p:ph idx="1"/>
          </p:nvPr>
        </p:nvPicPr>
        <p:blipFill>
          <a:blip r:embed="rId2"/>
          <a:stretch>
            <a:fillRect/>
          </a:stretch>
        </p:blipFill>
        <p:spPr>
          <a:xfrm>
            <a:off x="3253619" y="643466"/>
            <a:ext cx="5684762" cy="5571067"/>
          </a:xfrm>
          <a:prstGeom prst="rect">
            <a:avLst/>
          </a:prstGeom>
        </p:spPr>
      </p:pic>
    </p:spTree>
    <p:extLst>
      <p:ext uri="{BB962C8B-B14F-4D97-AF65-F5344CB8AC3E}">
        <p14:creationId xmlns:p14="http://schemas.microsoft.com/office/powerpoint/2010/main" val="5128512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9" name="Freeform: Shape 18">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 name="Picture 6">
            <a:extLst>
              <a:ext uri="{FF2B5EF4-FFF2-40B4-BE49-F238E27FC236}">
                <a16:creationId xmlns:a16="http://schemas.microsoft.com/office/drawing/2014/main" id="{6F58150D-D825-30ED-9E98-7C1924265EA0}"/>
              </a:ext>
            </a:extLst>
          </p:cNvPr>
          <p:cNvPicPr>
            <a:picLocks noChangeAspect="1"/>
          </p:cNvPicPr>
          <p:nvPr/>
        </p:nvPicPr>
        <p:blipFill>
          <a:blip r:embed="rId2"/>
          <a:stretch>
            <a:fillRect/>
          </a:stretch>
        </p:blipFill>
        <p:spPr>
          <a:xfrm>
            <a:off x="97972" y="847638"/>
            <a:ext cx="5998028" cy="3757019"/>
          </a:xfrm>
          <a:prstGeom prst="rect">
            <a:avLst/>
          </a:prstGeom>
        </p:spPr>
      </p:pic>
      <p:pic>
        <p:nvPicPr>
          <p:cNvPr id="5" name="Picture 4">
            <a:extLst>
              <a:ext uri="{FF2B5EF4-FFF2-40B4-BE49-F238E27FC236}">
                <a16:creationId xmlns:a16="http://schemas.microsoft.com/office/drawing/2014/main" id="{2F83684D-DB42-619D-25ED-58D863BE8DDD}"/>
              </a:ext>
            </a:extLst>
          </p:cNvPr>
          <p:cNvPicPr>
            <a:picLocks noChangeAspect="1"/>
          </p:cNvPicPr>
          <p:nvPr/>
        </p:nvPicPr>
        <p:blipFill>
          <a:blip r:embed="rId3"/>
          <a:stretch>
            <a:fillRect/>
          </a:stretch>
        </p:blipFill>
        <p:spPr>
          <a:xfrm>
            <a:off x="6256866" y="687510"/>
            <a:ext cx="5998027" cy="4254604"/>
          </a:xfrm>
          <a:prstGeom prst="rect">
            <a:avLst/>
          </a:prstGeom>
        </p:spPr>
      </p:pic>
    </p:spTree>
    <p:extLst>
      <p:ext uri="{BB962C8B-B14F-4D97-AF65-F5344CB8AC3E}">
        <p14:creationId xmlns:p14="http://schemas.microsoft.com/office/powerpoint/2010/main" val="332697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9A391174-9D44-6A0C-35E6-B3482200F261}"/>
              </a:ext>
            </a:extLst>
          </p:cNvPr>
          <p:cNvSpPr>
            <a:spLocks noGrp="1" noChangeArrowheads="1"/>
          </p:cNvSpPr>
          <p:nvPr>
            <p:ph type="title" idx="4294967295"/>
          </p:nvPr>
        </p:nvSpPr>
        <p:spPr>
          <a:xfrm>
            <a:off x="1980049" y="273629"/>
            <a:ext cx="8229024" cy="1144921"/>
          </a:xfrm>
        </p:spPr>
        <p:txBody>
          <a:bodyPr vert="horz" lIns="91440" tIns="35206" rIns="91440" bIns="45720" rtlCol="0" anchor="ctr">
            <a:normAutofit/>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a:t>4. Child</a:t>
            </a:r>
          </a:p>
        </p:txBody>
      </p:sp>
      <p:sp>
        <p:nvSpPr>
          <p:cNvPr id="17411" name="Rectangle 2">
            <a:extLst>
              <a:ext uri="{FF2B5EF4-FFF2-40B4-BE49-F238E27FC236}">
                <a16:creationId xmlns:a16="http://schemas.microsoft.com/office/drawing/2014/main" id="{614ED477-A61B-9084-002D-C384A2B81913}"/>
              </a:ext>
            </a:extLst>
          </p:cNvPr>
          <p:cNvSpPr>
            <a:spLocks noGrp="1" noChangeArrowheads="1"/>
          </p:cNvSpPr>
          <p:nvPr>
            <p:ph type="body" idx="4294967295"/>
          </p:nvPr>
        </p:nvSpPr>
        <p:spPr>
          <a:xfrm>
            <a:off x="1980049" y="1604329"/>
            <a:ext cx="8046124" cy="3977698"/>
          </a:xfrm>
        </p:spPr>
        <p:txBody>
          <a:bodyPr vert="horz" lIns="91440" tIns="16003" rIns="91440" bIns="45720" rtlCol="0">
            <a:normAutofit/>
          </a:bodyPr>
          <a:lstStyle/>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sz="1814"/>
              <a:t>The node which has a link from its parent node is called as child node.</a:t>
            </a:r>
          </a:p>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sz="1814"/>
              <a:t> In a tree, any parent node can have any number of child nodes. </a:t>
            </a:r>
          </a:p>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sz="1814"/>
              <a:t>In a tree, all the nodes except root are child nodes.</a:t>
            </a:r>
          </a:p>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endParaRPr lang="en-IN" altLang="en-US" sz="1814"/>
          </a:p>
        </p:txBody>
      </p:sp>
      <p:pic>
        <p:nvPicPr>
          <p:cNvPr id="17412" name="Picture 3">
            <a:extLst>
              <a:ext uri="{FF2B5EF4-FFF2-40B4-BE49-F238E27FC236}">
                <a16:creationId xmlns:a16="http://schemas.microsoft.com/office/drawing/2014/main" id="{1CA75AF6-3C52-633E-F929-FDF1CD721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070" y="2874542"/>
            <a:ext cx="6048635" cy="326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912D5E-8272-BF54-7A0F-07331482A1ED}"/>
              </a:ext>
            </a:extLst>
          </p:cNvPr>
          <p:cNvSpPr>
            <a:spLocks noGrp="1"/>
          </p:cNvSpPr>
          <p:nvPr>
            <p:ph type="title"/>
          </p:nvPr>
        </p:nvSpPr>
        <p:spPr>
          <a:xfrm>
            <a:off x="838200" y="556995"/>
            <a:ext cx="10515600" cy="1133693"/>
          </a:xfrm>
        </p:spPr>
        <p:txBody>
          <a:bodyPr>
            <a:normAutofit/>
          </a:bodyPr>
          <a:lstStyle/>
          <a:p>
            <a:r>
              <a:rPr lang="en-US" sz="5200"/>
              <a:t>AVL Tree</a:t>
            </a:r>
          </a:p>
        </p:txBody>
      </p:sp>
      <p:graphicFrame>
        <p:nvGraphicFramePr>
          <p:cNvPr id="5" name="Content Placeholder 2">
            <a:extLst>
              <a:ext uri="{FF2B5EF4-FFF2-40B4-BE49-F238E27FC236}">
                <a16:creationId xmlns:a16="http://schemas.microsoft.com/office/drawing/2014/main" id="{AD801D60-9C22-3730-3BF6-FED06E7315F2}"/>
              </a:ext>
            </a:extLst>
          </p:cNvPr>
          <p:cNvGraphicFramePr>
            <a:graphicFrameLocks noGrp="1"/>
          </p:cNvGraphicFramePr>
          <p:nvPr>
            <p:ph idx="1"/>
            <p:extLst>
              <p:ext uri="{D42A27DB-BD31-4B8C-83A1-F6EECF244321}">
                <p14:modId xmlns:p14="http://schemas.microsoft.com/office/powerpoint/2010/main" val="38242000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34208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96AB14-FBAD-6F02-8218-D2FDA828A63B}"/>
              </a:ext>
            </a:extLst>
          </p:cNvPr>
          <p:cNvSpPr>
            <a:spLocks noGrp="1"/>
          </p:cNvSpPr>
          <p:nvPr>
            <p:ph type="title"/>
          </p:nvPr>
        </p:nvSpPr>
        <p:spPr>
          <a:xfrm>
            <a:off x="635000" y="640823"/>
            <a:ext cx="3418659" cy="5583148"/>
          </a:xfrm>
        </p:spPr>
        <p:txBody>
          <a:bodyPr anchor="ctr">
            <a:normAutofit/>
          </a:bodyPr>
          <a:lstStyle/>
          <a:p>
            <a:r>
              <a:rPr lang="en-US" sz="5400"/>
              <a:t>Definition: </a:t>
            </a:r>
            <a:br>
              <a:rPr lang="en-US" sz="5400"/>
            </a:br>
            <a:endParaRPr lang="en-US" sz="54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F4E813E-65E8-C7AF-57E8-97C418357CF7}"/>
              </a:ext>
            </a:extLst>
          </p:cNvPr>
          <p:cNvGraphicFramePr>
            <a:graphicFrameLocks noGrp="1"/>
          </p:cNvGraphicFramePr>
          <p:nvPr>
            <p:ph idx="1"/>
            <p:extLst>
              <p:ext uri="{D42A27DB-BD31-4B8C-83A1-F6EECF244321}">
                <p14:modId xmlns:p14="http://schemas.microsoft.com/office/powerpoint/2010/main" val="2690571792"/>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48059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CBB8C3-1D51-5FC0-20E4-3F3114543680}"/>
              </a:ext>
            </a:extLst>
          </p:cNvPr>
          <p:cNvSpPr>
            <a:spLocks noGrp="1"/>
          </p:cNvSpPr>
          <p:nvPr>
            <p:ph type="title"/>
          </p:nvPr>
        </p:nvSpPr>
        <p:spPr>
          <a:xfrm>
            <a:off x="630936" y="639520"/>
            <a:ext cx="3429000" cy="1719072"/>
          </a:xfrm>
        </p:spPr>
        <p:txBody>
          <a:bodyPr anchor="b">
            <a:normAutofit/>
          </a:bodyPr>
          <a:lstStyle/>
          <a:p>
            <a:r>
              <a:rPr lang="en-US" sz="5400"/>
              <a:t>Example:</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246525-CCE3-2B05-971A-4C481DEFDDCF}"/>
              </a:ext>
            </a:extLst>
          </p:cNvPr>
          <p:cNvSpPr>
            <a:spLocks noGrp="1"/>
          </p:cNvSpPr>
          <p:nvPr>
            <p:ph idx="1"/>
          </p:nvPr>
        </p:nvSpPr>
        <p:spPr>
          <a:xfrm>
            <a:off x="630936" y="2807208"/>
            <a:ext cx="3429000" cy="3410712"/>
          </a:xfrm>
        </p:spPr>
        <p:txBody>
          <a:bodyPr anchor="t">
            <a:normAutofit/>
          </a:bodyPr>
          <a:lstStyle/>
          <a:p>
            <a:r>
              <a:rPr lang="en-US" sz="2200"/>
              <a:t>The below tree is a binary search tree and every node is satisfying balance factor condition. So this tree is said to be an AVL tree.</a:t>
            </a:r>
          </a:p>
        </p:txBody>
      </p:sp>
      <p:pic>
        <p:nvPicPr>
          <p:cNvPr id="5" name="Picture 4">
            <a:extLst>
              <a:ext uri="{FF2B5EF4-FFF2-40B4-BE49-F238E27FC236}">
                <a16:creationId xmlns:a16="http://schemas.microsoft.com/office/drawing/2014/main" id="{5872BAE7-E229-50D5-9C99-E0DB23EF472C}"/>
              </a:ext>
            </a:extLst>
          </p:cNvPr>
          <p:cNvPicPr>
            <a:picLocks noChangeAspect="1"/>
          </p:cNvPicPr>
          <p:nvPr/>
        </p:nvPicPr>
        <p:blipFill>
          <a:blip r:embed="rId2"/>
          <a:stretch>
            <a:fillRect/>
          </a:stretch>
        </p:blipFill>
        <p:spPr>
          <a:xfrm>
            <a:off x="4654296" y="1944700"/>
            <a:ext cx="6903720" cy="29686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1CB1DF5-FB05-CF56-978B-78A7C76A3B6B}"/>
                  </a:ext>
                </a:extLst>
              </p14:cNvPr>
              <p14:cNvContentPartPr/>
              <p14:nvPr/>
            </p14:nvContentPartPr>
            <p14:xfrm>
              <a:off x="888120" y="95760"/>
              <a:ext cx="11074320" cy="6792840"/>
            </p14:xfrm>
          </p:contentPart>
        </mc:Choice>
        <mc:Fallback xmlns="">
          <p:pic>
            <p:nvPicPr>
              <p:cNvPr id="6" name="Ink 5">
                <a:extLst>
                  <a:ext uri="{FF2B5EF4-FFF2-40B4-BE49-F238E27FC236}">
                    <a16:creationId xmlns:a16="http://schemas.microsoft.com/office/drawing/2014/main" id="{21CB1DF5-FB05-CF56-978B-78A7C76A3B6B}"/>
                  </a:ext>
                </a:extLst>
              </p:cNvPr>
              <p:cNvPicPr/>
              <p:nvPr/>
            </p:nvPicPr>
            <p:blipFill>
              <a:blip r:embed="rId4"/>
              <a:stretch>
                <a:fillRect/>
              </a:stretch>
            </p:blipFill>
            <p:spPr>
              <a:xfrm>
                <a:off x="878760" y="86400"/>
                <a:ext cx="11093040" cy="6811560"/>
              </a:xfrm>
              <a:prstGeom prst="rect">
                <a:avLst/>
              </a:prstGeom>
            </p:spPr>
          </p:pic>
        </mc:Fallback>
      </mc:AlternateContent>
    </p:spTree>
    <p:extLst>
      <p:ext uri="{BB962C8B-B14F-4D97-AF65-F5344CB8AC3E}">
        <p14:creationId xmlns:p14="http://schemas.microsoft.com/office/powerpoint/2010/main" val="38106171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85880-B358-2B66-06FD-4537B8F55FD8}"/>
              </a:ext>
            </a:extLst>
          </p:cNvPr>
          <p:cNvSpPr>
            <a:spLocks noGrp="1"/>
          </p:cNvSpPr>
          <p:nvPr>
            <p:ph type="title"/>
          </p:nvPr>
        </p:nvSpPr>
        <p:spPr/>
        <p:txBody>
          <a:bodyPr/>
          <a:lstStyle/>
          <a:p>
            <a:r>
              <a:rPr lang="en-US" dirty="0"/>
              <a:t>AVL Tree Rotations</a:t>
            </a:r>
          </a:p>
        </p:txBody>
      </p:sp>
      <p:sp>
        <p:nvSpPr>
          <p:cNvPr id="3" name="Content Placeholder 2">
            <a:extLst>
              <a:ext uri="{FF2B5EF4-FFF2-40B4-BE49-F238E27FC236}">
                <a16:creationId xmlns:a16="http://schemas.microsoft.com/office/drawing/2014/main" id="{DF075E29-3917-82A7-9922-25DE9A4DADBE}"/>
              </a:ext>
            </a:extLst>
          </p:cNvPr>
          <p:cNvSpPr>
            <a:spLocks noGrp="1"/>
          </p:cNvSpPr>
          <p:nvPr>
            <p:ph idx="1"/>
          </p:nvPr>
        </p:nvSpPr>
        <p:spPr/>
        <p:txBody>
          <a:bodyPr/>
          <a:lstStyle/>
          <a:p>
            <a:r>
              <a:rPr lang="en-US" dirty="0"/>
              <a:t>Rotation is the process of moving the nodes to either left or right to make tree balanced. </a:t>
            </a:r>
          </a:p>
          <a:p>
            <a:r>
              <a:rPr lang="en-US" dirty="0"/>
              <a:t>There are four rotations and they are classified into two types.</a:t>
            </a:r>
          </a:p>
        </p:txBody>
      </p:sp>
      <p:pic>
        <p:nvPicPr>
          <p:cNvPr id="5" name="Picture 4">
            <a:extLst>
              <a:ext uri="{FF2B5EF4-FFF2-40B4-BE49-F238E27FC236}">
                <a16:creationId xmlns:a16="http://schemas.microsoft.com/office/drawing/2014/main" id="{C617397E-A221-B867-BD40-284C578C6EC2}"/>
              </a:ext>
            </a:extLst>
          </p:cNvPr>
          <p:cNvPicPr>
            <a:picLocks noChangeAspect="1"/>
          </p:cNvPicPr>
          <p:nvPr/>
        </p:nvPicPr>
        <p:blipFill>
          <a:blip r:embed="rId2"/>
          <a:stretch>
            <a:fillRect/>
          </a:stretch>
        </p:blipFill>
        <p:spPr>
          <a:xfrm>
            <a:off x="1554352" y="3429000"/>
            <a:ext cx="9587329" cy="3063875"/>
          </a:xfrm>
          <a:prstGeom prst="rect">
            <a:avLst/>
          </a:prstGeom>
        </p:spPr>
      </p:pic>
    </p:spTree>
    <p:extLst>
      <p:ext uri="{BB962C8B-B14F-4D97-AF65-F5344CB8AC3E}">
        <p14:creationId xmlns:p14="http://schemas.microsoft.com/office/powerpoint/2010/main" val="39678867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913AA6-2B70-8ABA-E029-D8D0793323A1}"/>
              </a:ext>
            </a:extLst>
          </p:cNvPr>
          <p:cNvSpPr>
            <a:spLocks noGrp="1"/>
          </p:cNvSpPr>
          <p:nvPr>
            <p:ph type="title"/>
          </p:nvPr>
        </p:nvSpPr>
        <p:spPr>
          <a:xfrm>
            <a:off x="630936" y="502920"/>
            <a:ext cx="3419856" cy="1463040"/>
          </a:xfrm>
        </p:spPr>
        <p:txBody>
          <a:bodyPr anchor="ctr">
            <a:normAutofit/>
          </a:bodyPr>
          <a:lstStyle/>
          <a:p>
            <a:r>
              <a:rPr lang="en-US" sz="4800"/>
              <a:t>Single left rotation </a:t>
            </a:r>
          </a:p>
        </p:txBody>
      </p:sp>
      <p:sp>
        <p:nvSpPr>
          <p:cNvPr id="2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641F191-43B8-1647-4F19-CBF9F1C27661}"/>
              </a:ext>
            </a:extLst>
          </p:cNvPr>
          <p:cNvSpPr>
            <a:spLocks noGrp="1"/>
          </p:cNvSpPr>
          <p:nvPr>
            <p:ph idx="1"/>
          </p:nvPr>
        </p:nvSpPr>
        <p:spPr>
          <a:xfrm>
            <a:off x="4654295" y="502920"/>
            <a:ext cx="6894576" cy="1463040"/>
          </a:xfrm>
        </p:spPr>
        <p:txBody>
          <a:bodyPr anchor="ctr">
            <a:normAutofit/>
          </a:bodyPr>
          <a:lstStyle/>
          <a:p>
            <a:r>
              <a:rPr lang="en-US" sz="2000"/>
              <a:t>A single left rotation in an AVL tree is performed to rebalance the tree when an imbalance occurs due to an insertion into the right subtree of a right child. This scenario is often referred to as an "RR imbalance" or "Right-Right case</a:t>
            </a:r>
          </a:p>
        </p:txBody>
      </p:sp>
      <p:pic>
        <p:nvPicPr>
          <p:cNvPr id="5" name="Content Placeholder 4" descr="A diagram of a number and arrows&#10;&#10;AI-generated content may be incorrect.">
            <a:extLst>
              <a:ext uri="{FF2B5EF4-FFF2-40B4-BE49-F238E27FC236}">
                <a16:creationId xmlns:a16="http://schemas.microsoft.com/office/drawing/2014/main" id="{510C90EA-E535-66F3-10D8-DD438AA918DA}"/>
              </a:ext>
            </a:extLst>
          </p:cNvPr>
          <p:cNvPicPr>
            <a:picLocks noChangeAspect="1"/>
          </p:cNvPicPr>
          <p:nvPr/>
        </p:nvPicPr>
        <p:blipFill>
          <a:blip r:embed="rId2"/>
          <a:stretch>
            <a:fillRect/>
          </a:stretch>
        </p:blipFill>
        <p:spPr>
          <a:xfrm>
            <a:off x="775337" y="2290936"/>
            <a:ext cx="10629134" cy="3959352"/>
          </a:xfrm>
          <a:prstGeom prst="rect">
            <a:avLst/>
          </a:prstGeom>
        </p:spPr>
      </p:pic>
    </p:spTree>
    <p:extLst>
      <p:ext uri="{BB962C8B-B14F-4D97-AF65-F5344CB8AC3E}">
        <p14:creationId xmlns:p14="http://schemas.microsoft.com/office/powerpoint/2010/main" val="29938238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9D988E-F9C6-DFAD-BB04-1135D7FB784F}"/>
              </a:ext>
            </a:extLst>
          </p:cNvPr>
          <p:cNvSpPr>
            <a:spLocks noGrp="1"/>
          </p:cNvSpPr>
          <p:nvPr>
            <p:ph type="title"/>
          </p:nvPr>
        </p:nvSpPr>
        <p:spPr>
          <a:xfrm>
            <a:off x="630936" y="502920"/>
            <a:ext cx="3419856" cy="1463040"/>
          </a:xfrm>
        </p:spPr>
        <p:txBody>
          <a:bodyPr anchor="ctr">
            <a:normAutofit/>
          </a:bodyPr>
          <a:lstStyle/>
          <a:p>
            <a:r>
              <a:rPr lang="en-US" sz="4800"/>
              <a:t>Single right rotation </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A258B1CB-ED97-0ED4-FDBA-EC3B25077A55}"/>
              </a:ext>
            </a:extLst>
          </p:cNvPr>
          <p:cNvSpPr>
            <a:spLocks noGrp="1"/>
          </p:cNvSpPr>
          <p:nvPr>
            <p:ph idx="1"/>
          </p:nvPr>
        </p:nvSpPr>
        <p:spPr>
          <a:xfrm>
            <a:off x="4654295" y="502920"/>
            <a:ext cx="6894576" cy="1463040"/>
          </a:xfrm>
        </p:spPr>
        <p:txBody>
          <a:bodyPr anchor="ctr">
            <a:normAutofit/>
          </a:bodyPr>
          <a:lstStyle/>
          <a:p>
            <a:r>
              <a:rPr lang="en-US" sz="2200" dirty="0"/>
              <a:t>A single right rotation in an AVL tree is a rebalancing operation performed when an imbalance occurs due to an insertion in the left subtree of a left child (often referred to as an "LL" case)</a:t>
            </a:r>
          </a:p>
        </p:txBody>
      </p:sp>
      <p:pic>
        <p:nvPicPr>
          <p:cNvPr id="5" name="Picture 4">
            <a:extLst>
              <a:ext uri="{FF2B5EF4-FFF2-40B4-BE49-F238E27FC236}">
                <a16:creationId xmlns:a16="http://schemas.microsoft.com/office/drawing/2014/main" id="{0FCA384A-2113-0486-17C3-8CC8289AD362}"/>
              </a:ext>
            </a:extLst>
          </p:cNvPr>
          <p:cNvPicPr>
            <a:picLocks noChangeAspect="1"/>
          </p:cNvPicPr>
          <p:nvPr/>
        </p:nvPicPr>
        <p:blipFill>
          <a:blip r:embed="rId2"/>
          <a:stretch>
            <a:fillRect/>
          </a:stretch>
        </p:blipFill>
        <p:spPr>
          <a:xfrm>
            <a:off x="630936" y="2291736"/>
            <a:ext cx="10917936" cy="3957752"/>
          </a:xfrm>
          <a:prstGeom prst="rect">
            <a:avLst/>
          </a:prstGeom>
        </p:spPr>
      </p:pic>
    </p:spTree>
    <p:extLst>
      <p:ext uri="{BB962C8B-B14F-4D97-AF65-F5344CB8AC3E}">
        <p14:creationId xmlns:p14="http://schemas.microsoft.com/office/powerpoint/2010/main" val="32948870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82FB3-3FBC-66CE-C319-F703CD3B5E9A}"/>
              </a:ext>
            </a:extLst>
          </p:cNvPr>
          <p:cNvSpPr>
            <a:spLocks noGrp="1"/>
          </p:cNvSpPr>
          <p:nvPr>
            <p:ph type="title"/>
          </p:nvPr>
        </p:nvSpPr>
        <p:spPr>
          <a:xfrm>
            <a:off x="630936" y="502920"/>
            <a:ext cx="3419856" cy="1463040"/>
          </a:xfrm>
        </p:spPr>
        <p:txBody>
          <a:bodyPr anchor="ctr">
            <a:normAutofit/>
          </a:bodyPr>
          <a:lstStyle/>
          <a:p>
            <a:r>
              <a:rPr lang="en-US" sz="4800"/>
              <a:t>Left-Right (LR)</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576D60-B362-037E-AE17-316D05E0B43D}"/>
              </a:ext>
            </a:extLst>
          </p:cNvPr>
          <p:cNvSpPr>
            <a:spLocks noGrp="1"/>
          </p:cNvSpPr>
          <p:nvPr>
            <p:ph idx="1"/>
          </p:nvPr>
        </p:nvSpPr>
        <p:spPr>
          <a:xfrm>
            <a:off x="4654295" y="502920"/>
            <a:ext cx="6894576" cy="1463040"/>
          </a:xfrm>
        </p:spPr>
        <p:txBody>
          <a:bodyPr anchor="ctr">
            <a:normAutofit/>
          </a:bodyPr>
          <a:lstStyle/>
          <a:p>
            <a:r>
              <a:rPr lang="en-US" sz="2000"/>
              <a:t>A Left-Right (LR) rotation in an AVL tree is a two-step process used to rebalance the tree when a new node is inserted into the right subtree of the left child, causing a left-heavy imbalance at the parent node and a right-heavy imbalance at the left child</a:t>
            </a:r>
          </a:p>
        </p:txBody>
      </p:sp>
      <p:pic>
        <p:nvPicPr>
          <p:cNvPr id="5" name="Picture 4">
            <a:extLst>
              <a:ext uri="{FF2B5EF4-FFF2-40B4-BE49-F238E27FC236}">
                <a16:creationId xmlns:a16="http://schemas.microsoft.com/office/drawing/2014/main" id="{7DF78EF3-8188-9004-46DE-76D046BC9616}"/>
              </a:ext>
            </a:extLst>
          </p:cNvPr>
          <p:cNvPicPr>
            <a:picLocks noChangeAspect="1"/>
          </p:cNvPicPr>
          <p:nvPr/>
        </p:nvPicPr>
        <p:blipFill>
          <a:blip r:embed="rId2"/>
          <a:stretch>
            <a:fillRect/>
          </a:stretch>
        </p:blipFill>
        <p:spPr>
          <a:xfrm>
            <a:off x="630936" y="2564685"/>
            <a:ext cx="10917936" cy="3411854"/>
          </a:xfrm>
          <a:prstGeom prst="rect">
            <a:avLst/>
          </a:prstGeom>
        </p:spPr>
      </p:pic>
    </p:spTree>
    <p:extLst>
      <p:ext uri="{BB962C8B-B14F-4D97-AF65-F5344CB8AC3E}">
        <p14:creationId xmlns:p14="http://schemas.microsoft.com/office/powerpoint/2010/main" val="32213276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0E3855-7F71-32B3-6700-89603265041B}"/>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When is an LR Rotation Needed?</a:t>
            </a:r>
            <a:br>
              <a:rPr lang="en-US" dirty="0">
                <a:solidFill>
                  <a:srgbClr val="FFFFFF"/>
                </a:solidFill>
              </a:rPr>
            </a:br>
            <a:endParaRPr lang="en-US"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7F1509A-90B8-3DF9-DC97-DEA8F270DF37}"/>
              </a:ext>
            </a:extLst>
          </p:cNvPr>
          <p:cNvSpPr>
            <a:spLocks noGrp="1"/>
          </p:cNvSpPr>
          <p:nvPr>
            <p:ph idx="1"/>
          </p:nvPr>
        </p:nvSpPr>
        <p:spPr>
          <a:xfrm>
            <a:off x="4447308" y="591344"/>
            <a:ext cx="6906491" cy="5585619"/>
          </a:xfrm>
        </p:spPr>
        <p:txBody>
          <a:bodyPr anchor="ctr">
            <a:normAutofit/>
          </a:bodyPr>
          <a:lstStyle/>
          <a:p>
            <a:r>
              <a:rPr lang="en-US" dirty="0"/>
              <a:t>An LR rotation is performed when the following conditions are met: </a:t>
            </a:r>
          </a:p>
          <a:p>
            <a:r>
              <a:rPr lang="en-US" dirty="0"/>
              <a:t>An imbalance is detected at a node (let's call it A) that has a balance factor of -2 (left-heavy).</a:t>
            </a:r>
          </a:p>
          <a:p>
            <a:r>
              <a:rPr lang="en-US" dirty="0"/>
              <a:t>The left child of A (let's call it B) has a balance factor of +1 (right-heavy).</a:t>
            </a:r>
          </a:p>
          <a:p>
            <a:r>
              <a:rPr lang="en-US" dirty="0"/>
              <a:t>The new node causing the imbalance is inserted into the right subtree of B</a:t>
            </a:r>
          </a:p>
          <a:p>
            <a:endParaRPr lang="en-US" dirty="0"/>
          </a:p>
        </p:txBody>
      </p:sp>
    </p:spTree>
    <p:extLst>
      <p:ext uri="{BB962C8B-B14F-4D97-AF65-F5344CB8AC3E}">
        <p14:creationId xmlns:p14="http://schemas.microsoft.com/office/powerpoint/2010/main" val="30831994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972D06-FCC2-2D51-1A99-D107F41898BA}"/>
              </a:ext>
            </a:extLst>
          </p:cNvPr>
          <p:cNvSpPr>
            <a:spLocks noGrp="1"/>
          </p:cNvSpPr>
          <p:nvPr>
            <p:ph type="title"/>
          </p:nvPr>
        </p:nvSpPr>
        <p:spPr>
          <a:xfrm>
            <a:off x="630936" y="502920"/>
            <a:ext cx="3419856" cy="1463040"/>
          </a:xfrm>
        </p:spPr>
        <p:txBody>
          <a:bodyPr anchor="ctr">
            <a:normAutofit/>
          </a:bodyPr>
          <a:lstStyle/>
          <a:p>
            <a:r>
              <a:rPr lang="en-US" sz="4800"/>
              <a:t>Right –Left Rotation </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EFDC5D7-97FB-A8A2-6F42-99D24C742E25}"/>
              </a:ext>
            </a:extLst>
          </p:cNvPr>
          <p:cNvSpPr>
            <a:spLocks noGrp="1"/>
          </p:cNvSpPr>
          <p:nvPr>
            <p:ph idx="1"/>
          </p:nvPr>
        </p:nvSpPr>
        <p:spPr>
          <a:xfrm>
            <a:off x="4654295" y="502920"/>
            <a:ext cx="6894576" cy="1463040"/>
          </a:xfrm>
        </p:spPr>
        <p:txBody>
          <a:bodyPr anchor="ctr">
            <a:normAutofit/>
          </a:bodyPr>
          <a:lstStyle/>
          <a:p>
            <a:r>
              <a:rPr lang="en-US" sz="2200"/>
              <a:t>A right-left rotation in an AVL tree is performed when a node becomes unbalanced with a balance factor of +2 (right-heavy) and its right child is left-heavy (balance factor of -1)</a:t>
            </a:r>
          </a:p>
        </p:txBody>
      </p:sp>
      <p:pic>
        <p:nvPicPr>
          <p:cNvPr id="5" name="Picture 4">
            <a:extLst>
              <a:ext uri="{FF2B5EF4-FFF2-40B4-BE49-F238E27FC236}">
                <a16:creationId xmlns:a16="http://schemas.microsoft.com/office/drawing/2014/main" id="{CD3AFA1D-8BBA-99F3-AEB2-CDCCA160BF64}"/>
              </a:ext>
            </a:extLst>
          </p:cNvPr>
          <p:cNvPicPr>
            <a:picLocks noChangeAspect="1"/>
          </p:cNvPicPr>
          <p:nvPr/>
        </p:nvPicPr>
        <p:blipFill>
          <a:blip r:embed="rId2"/>
          <a:stretch>
            <a:fillRect/>
          </a:stretch>
        </p:blipFill>
        <p:spPr>
          <a:xfrm>
            <a:off x="630936" y="2400916"/>
            <a:ext cx="10917936" cy="3739392"/>
          </a:xfrm>
          <a:prstGeom prst="rect">
            <a:avLst/>
          </a:prstGeom>
        </p:spPr>
      </p:pic>
    </p:spTree>
    <p:extLst>
      <p:ext uri="{BB962C8B-B14F-4D97-AF65-F5344CB8AC3E}">
        <p14:creationId xmlns:p14="http://schemas.microsoft.com/office/powerpoint/2010/main" val="28163929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A5719E-B111-29E8-1163-1FC26A3488EE}"/>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operations are performed on an AVL tree</a:t>
            </a:r>
          </a:p>
        </p:txBody>
      </p:sp>
      <p:sp>
        <p:nvSpPr>
          <p:cNvPr id="3" name="Content Placeholder 2">
            <a:extLst>
              <a:ext uri="{FF2B5EF4-FFF2-40B4-BE49-F238E27FC236}">
                <a16:creationId xmlns:a16="http://schemas.microsoft.com/office/drawing/2014/main" id="{C2707B4D-51C0-EE1C-8166-D207672BF973}"/>
              </a:ext>
            </a:extLst>
          </p:cNvPr>
          <p:cNvSpPr>
            <a:spLocks noGrp="1"/>
          </p:cNvSpPr>
          <p:nvPr>
            <p:ph idx="1"/>
          </p:nvPr>
        </p:nvSpPr>
        <p:spPr>
          <a:xfrm>
            <a:off x="4810259" y="649480"/>
            <a:ext cx="6555347" cy="5546047"/>
          </a:xfrm>
        </p:spPr>
        <p:txBody>
          <a:bodyPr anchor="ctr">
            <a:normAutofit/>
          </a:bodyPr>
          <a:lstStyle/>
          <a:p>
            <a:r>
              <a:rPr lang="en-US" sz="2000"/>
              <a:t>The following operations are performed on an AVL tree... </a:t>
            </a:r>
          </a:p>
          <a:p>
            <a:r>
              <a:rPr lang="en-US" sz="2000"/>
              <a:t>1. Search </a:t>
            </a:r>
          </a:p>
          <a:p>
            <a:r>
              <a:rPr lang="en-US" sz="2000"/>
              <a:t>2. Insertion </a:t>
            </a:r>
          </a:p>
          <a:p>
            <a:r>
              <a:rPr lang="en-US" sz="2000"/>
              <a:t>3. Deletion</a:t>
            </a:r>
          </a:p>
        </p:txBody>
      </p:sp>
    </p:spTree>
    <p:extLst>
      <p:ext uri="{BB962C8B-B14F-4D97-AF65-F5344CB8AC3E}">
        <p14:creationId xmlns:p14="http://schemas.microsoft.com/office/powerpoint/2010/main" val="3691940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a:extLst>
              <a:ext uri="{FF2B5EF4-FFF2-40B4-BE49-F238E27FC236}">
                <a16:creationId xmlns:a16="http://schemas.microsoft.com/office/drawing/2014/main" id="{765D822C-5425-F5BF-6413-9A0EE6E5C388}"/>
              </a:ext>
            </a:extLst>
          </p:cNvPr>
          <p:cNvSpPr>
            <a:spLocks noGrp="1" noChangeArrowheads="1"/>
          </p:cNvSpPr>
          <p:nvPr>
            <p:ph type="title" idx="4294967295"/>
          </p:nvPr>
        </p:nvSpPr>
        <p:spPr>
          <a:xfrm>
            <a:off x="1980049" y="273629"/>
            <a:ext cx="8229024" cy="1144921"/>
          </a:xfrm>
        </p:spPr>
        <p:txBody>
          <a:bodyPr vert="horz" lIns="91440" tIns="35206" rIns="91440" bIns="45720" rtlCol="0" anchor="ctr">
            <a:normAutofit/>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a:t>5. Siblings</a:t>
            </a:r>
          </a:p>
        </p:txBody>
      </p:sp>
      <p:sp>
        <p:nvSpPr>
          <p:cNvPr id="19459" name="Rectangle 2">
            <a:extLst>
              <a:ext uri="{FF2B5EF4-FFF2-40B4-BE49-F238E27FC236}">
                <a16:creationId xmlns:a16="http://schemas.microsoft.com/office/drawing/2014/main" id="{B4E12F0C-32EA-1B1E-E8F8-A71B1A6E7D9A}"/>
              </a:ext>
            </a:extLst>
          </p:cNvPr>
          <p:cNvSpPr>
            <a:spLocks noGrp="1" noChangeArrowheads="1"/>
          </p:cNvSpPr>
          <p:nvPr>
            <p:ph type="body" idx="4294967295"/>
          </p:nvPr>
        </p:nvSpPr>
        <p:spPr>
          <a:xfrm>
            <a:off x="1980049" y="1604329"/>
            <a:ext cx="8046124" cy="3977698"/>
          </a:xfrm>
        </p:spPr>
        <p:txBody>
          <a:bodyPr/>
          <a:lstStyle/>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a:t> The nodes with same parent are called as Sibling nodes.</a:t>
            </a:r>
          </a:p>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endParaRPr lang="en-IN" altLang="en-US"/>
          </a:p>
        </p:txBody>
      </p:sp>
      <p:pic>
        <p:nvPicPr>
          <p:cNvPr id="19460" name="Picture 3">
            <a:extLst>
              <a:ext uri="{FF2B5EF4-FFF2-40B4-BE49-F238E27FC236}">
                <a16:creationId xmlns:a16="http://schemas.microsoft.com/office/drawing/2014/main" id="{268BA992-E296-D90B-3148-A42AFC7D9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0853" y="3070403"/>
            <a:ext cx="6048635" cy="259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680FAD-5535-699D-136D-D0FAA09998CD}"/>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Search Operation in AVL Tree</a:t>
            </a:r>
          </a:p>
        </p:txBody>
      </p:sp>
      <p:sp>
        <p:nvSpPr>
          <p:cNvPr id="3" name="Content Placeholder 2">
            <a:extLst>
              <a:ext uri="{FF2B5EF4-FFF2-40B4-BE49-F238E27FC236}">
                <a16:creationId xmlns:a16="http://schemas.microsoft.com/office/drawing/2014/main" id="{A99E7783-3CAC-D4CA-15AD-8B88D5AB5C58}"/>
              </a:ext>
            </a:extLst>
          </p:cNvPr>
          <p:cNvSpPr>
            <a:spLocks noGrp="1"/>
          </p:cNvSpPr>
          <p:nvPr>
            <p:ph idx="1"/>
          </p:nvPr>
        </p:nvSpPr>
        <p:spPr>
          <a:xfrm>
            <a:off x="4367695" y="87086"/>
            <a:ext cx="7693676" cy="6618514"/>
          </a:xfrm>
        </p:spPr>
        <p:txBody>
          <a:bodyPr anchor="ctr">
            <a:normAutofit/>
          </a:bodyPr>
          <a:lstStyle/>
          <a:p>
            <a:pPr marL="0" indent="0">
              <a:buNone/>
            </a:pPr>
            <a:r>
              <a:rPr lang="en-US" sz="1700" dirty="0"/>
              <a:t>We use the following steps to search an element in AVL tree...</a:t>
            </a:r>
          </a:p>
          <a:p>
            <a:r>
              <a:rPr lang="en-US" sz="1700" dirty="0"/>
              <a:t> Step 1: Read the search element from the user </a:t>
            </a:r>
          </a:p>
          <a:p>
            <a:r>
              <a:rPr lang="en-US" sz="1700" dirty="0"/>
              <a:t>Step 2: Compare, the search element with the value of root node in the tree. </a:t>
            </a:r>
          </a:p>
          <a:p>
            <a:r>
              <a:rPr lang="en-US" sz="1700" dirty="0"/>
              <a:t>Step 3: If both are matching, then display "Given node found!!!" and terminate the function </a:t>
            </a:r>
          </a:p>
          <a:p>
            <a:r>
              <a:rPr lang="en-US" sz="1700" dirty="0"/>
              <a:t>Step 4: If both are not matching, then check whether search element is smaller or larger than that node value.</a:t>
            </a:r>
          </a:p>
          <a:p>
            <a:r>
              <a:rPr lang="en-US" sz="1700" dirty="0"/>
              <a:t> Step 5: If search element is smaller, then continue the search process in left subtree.</a:t>
            </a:r>
          </a:p>
          <a:p>
            <a:r>
              <a:rPr lang="en-US" sz="1700" dirty="0"/>
              <a:t> Step 6: If search element is larger, then continue the search process in right subtree. </a:t>
            </a:r>
          </a:p>
          <a:p>
            <a:r>
              <a:rPr lang="en-US" sz="1700" dirty="0"/>
              <a:t>Step 7: Repeat the same until we found exact element or we completed with a leaf node</a:t>
            </a:r>
          </a:p>
          <a:p>
            <a:r>
              <a:rPr lang="en-US" sz="1700" dirty="0"/>
              <a:t>Step 8: If we reach to the node with search value, then display "Element is found" and terminate the function. Step 9: If we reach to a leaf node and it is also not matching, then display "Element not found" and terminate the function.</a:t>
            </a:r>
          </a:p>
        </p:txBody>
      </p:sp>
    </p:spTree>
    <p:extLst>
      <p:ext uri="{BB962C8B-B14F-4D97-AF65-F5344CB8AC3E}">
        <p14:creationId xmlns:p14="http://schemas.microsoft.com/office/powerpoint/2010/main" val="10036405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4A2DD3-0546-A338-82D7-6C4F8B71737A}"/>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Insertion Operation in AVL Tree </a:t>
            </a:r>
            <a:br>
              <a:rPr lang="en-US" dirty="0">
                <a:solidFill>
                  <a:srgbClr val="FFFFFF"/>
                </a:solidFill>
              </a:rPr>
            </a:br>
            <a:endParaRPr lang="en-US"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AFF98FF-F68A-1EEB-0B5C-EC3E5ED9A52D}"/>
              </a:ext>
            </a:extLst>
          </p:cNvPr>
          <p:cNvSpPr>
            <a:spLocks noGrp="1"/>
          </p:cNvSpPr>
          <p:nvPr>
            <p:ph idx="1"/>
          </p:nvPr>
        </p:nvSpPr>
        <p:spPr>
          <a:xfrm>
            <a:off x="4447308" y="591344"/>
            <a:ext cx="6906491" cy="5585619"/>
          </a:xfrm>
        </p:spPr>
        <p:txBody>
          <a:bodyPr anchor="ctr">
            <a:normAutofit/>
          </a:bodyPr>
          <a:lstStyle/>
          <a:p>
            <a:r>
              <a:rPr lang="en-US" sz="2200" dirty="0"/>
              <a:t>In an AVL tree, the insertion operation is performed with O(log n) time complexity. In AVL Tree, new node  is always inserted as a leaf node. </a:t>
            </a:r>
          </a:p>
          <a:p>
            <a:pPr marL="0" indent="0">
              <a:buNone/>
            </a:pPr>
            <a:r>
              <a:rPr lang="en-US" sz="2200" dirty="0"/>
              <a:t>The insertion operation is performed as follows... </a:t>
            </a:r>
          </a:p>
          <a:p>
            <a:r>
              <a:rPr lang="en-US" sz="2200" dirty="0"/>
              <a:t>Step 1: Insert the new element into the tree using Binary Search Tree insertion logic. </a:t>
            </a:r>
          </a:p>
          <a:p>
            <a:r>
              <a:rPr lang="en-US" sz="2200" dirty="0"/>
              <a:t>Step 2: After insertion, check the Balance Factor of every node. </a:t>
            </a:r>
          </a:p>
          <a:p>
            <a:r>
              <a:rPr lang="en-US" sz="2200" dirty="0"/>
              <a:t>Step 3: If the Balance Factor of every node is 0 or 1 or -1 then go for next operation. </a:t>
            </a:r>
          </a:p>
          <a:p>
            <a:r>
              <a:rPr lang="en-US" sz="2200" dirty="0"/>
              <a:t>Step 4: If the Balance Factor of any node is other than 0 or 1 or -1 then tree is said to be imbalanced.       </a:t>
            </a:r>
          </a:p>
          <a:p>
            <a:r>
              <a:rPr lang="en-US" sz="2200" dirty="0"/>
              <a:t>Then perform the suitable Rotation to make it balanced. And go for next operation.</a:t>
            </a:r>
          </a:p>
        </p:txBody>
      </p:sp>
    </p:spTree>
    <p:extLst>
      <p:ext uri="{BB962C8B-B14F-4D97-AF65-F5344CB8AC3E}">
        <p14:creationId xmlns:p14="http://schemas.microsoft.com/office/powerpoint/2010/main" val="12730185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939894-66C4-2341-6F06-09F604D0E70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Construct an AVL Tree by inserting numbers from 1 to 8.</a:t>
            </a:r>
          </a:p>
        </p:txBody>
      </p:sp>
      <p:pic>
        <p:nvPicPr>
          <p:cNvPr id="5" name="Content Placeholder 4">
            <a:extLst>
              <a:ext uri="{FF2B5EF4-FFF2-40B4-BE49-F238E27FC236}">
                <a16:creationId xmlns:a16="http://schemas.microsoft.com/office/drawing/2014/main" id="{23F27BAA-F3F5-572A-C8F8-3A3EE0B2190B}"/>
              </a:ext>
            </a:extLst>
          </p:cNvPr>
          <p:cNvPicPr>
            <a:picLocks noGrp="1" noChangeAspect="1"/>
          </p:cNvPicPr>
          <p:nvPr>
            <p:ph idx="1"/>
          </p:nvPr>
        </p:nvPicPr>
        <p:blipFill>
          <a:blip r:embed="rId2"/>
          <a:stretch>
            <a:fillRect/>
          </a:stretch>
        </p:blipFill>
        <p:spPr>
          <a:xfrm>
            <a:off x="4777316" y="808790"/>
            <a:ext cx="6780700" cy="5238090"/>
          </a:xfrm>
          <a:prstGeom prst="rect">
            <a:avLst/>
          </a:prstGeom>
        </p:spPr>
      </p:pic>
    </p:spTree>
    <p:extLst>
      <p:ext uri="{BB962C8B-B14F-4D97-AF65-F5344CB8AC3E}">
        <p14:creationId xmlns:p14="http://schemas.microsoft.com/office/powerpoint/2010/main" val="10703181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957E62-99FA-44CD-3E89-54FEB4751A4B}"/>
              </a:ext>
            </a:extLst>
          </p:cNvPr>
          <p:cNvPicPr>
            <a:picLocks noGrp="1" noChangeAspect="1"/>
          </p:cNvPicPr>
          <p:nvPr>
            <p:ph idx="1"/>
          </p:nvPr>
        </p:nvPicPr>
        <p:blipFill>
          <a:blip r:embed="rId2"/>
          <a:stretch>
            <a:fillRect/>
          </a:stretch>
        </p:blipFill>
        <p:spPr>
          <a:xfrm>
            <a:off x="1938487" y="643466"/>
            <a:ext cx="8315026" cy="5571067"/>
          </a:xfrm>
          <a:prstGeom prst="rect">
            <a:avLst/>
          </a:prstGeom>
        </p:spPr>
      </p:pic>
    </p:spTree>
    <p:extLst>
      <p:ext uri="{BB962C8B-B14F-4D97-AF65-F5344CB8AC3E}">
        <p14:creationId xmlns:p14="http://schemas.microsoft.com/office/powerpoint/2010/main" val="2401610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ACC334-4E9C-E8B7-FAC0-A9891B68920E}"/>
              </a:ext>
            </a:extLst>
          </p:cNvPr>
          <p:cNvPicPr>
            <a:picLocks noGrp="1" noChangeAspect="1"/>
          </p:cNvPicPr>
          <p:nvPr>
            <p:ph idx="1"/>
          </p:nvPr>
        </p:nvPicPr>
        <p:blipFill>
          <a:blip r:embed="rId2"/>
          <a:stretch>
            <a:fillRect/>
          </a:stretch>
        </p:blipFill>
        <p:spPr>
          <a:xfrm>
            <a:off x="1099526" y="643466"/>
            <a:ext cx="9992948" cy="5571067"/>
          </a:xfrm>
          <a:prstGeom prst="rect">
            <a:avLst/>
          </a:prstGeom>
        </p:spPr>
      </p:pic>
    </p:spTree>
    <p:extLst>
      <p:ext uri="{BB962C8B-B14F-4D97-AF65-F5344CB8AC3E}">
        <p14:creationId xmlns:p14="http://schemas.microsoft.com/office/powerpoint/2010/main" val="9986259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9525D2-5532-BD8E-2163-10A02045A80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b="1" kern="1200">
                <a:solidFill>
                  <a:schemeClr val="bg1"/>
                </a:solidFill>
                <a:latin typeface="+mj-lt"/>
                <a:ea typeface="+mj-ea"/>
                <a:cs typeface="+mj-cs"/>
              </a:rPr>
              <a:t>Construction of the AVL Tree for the given Sequence 21, 26, 30, 9, 4, 14, 28, 18,15,10, 2, 3, 7</a:t>
            </a:r>
            <a:br>
              <a:rPr lang="en-US" sz="2200" kern="1200">
                <a:solidFill>
                  <a:schemeClr val="bg1"/>
                </a:solidFill>
                <a:latin typeface="+mj-lt"/>
                <a:ea typeface="+mj-ea"/>
                <a:cs typeface="+mj-cs"/>
              </a:rPr>
            </a:br>
            <a:endParaRPr lang="en-US" sz="2200" kern="1200">
              <a:solidFill>
                <a:schemeClr val="bg1"/>
              </a:solidFill>
              <a:latin typeface="+mj-lt"/>
              <a:ea typeface="+mj-ea"/>
              <a:cs typeface="+mj-cs"/>
            </a:endParaRPr>
          </a:p>
        </p:txBody>
      </p:sp>
      <p:pic>
        <p:nvPicPr>
          <p:cNvPr id="5" name="Content Placeholder 4">
            <a:extLst>
              <a:ext uri="{FF2B5EF4-FFF2-40B4-BE49-F238E27FC236}">
                <a16:creationId xmlns:a16="http://schemas.microsoft.com/office/drawing/2014/main" id="{6C8FCC00-7717-4882-7CBE-52CDB8407D6E}"/>
              </a:ext>
            </a:extLst>
          </p:cNvPr>
          <p:cNvPicPr>
            <a:picLocks noGrp="1" noChangeAspect="1"/>
          </p:cNvPicPr>
          <p:nvPr>
            <p:ph idx="1"/>
          </p:nvPr>
        </p:nvPicPr>
        <p:blipFill>
          <a:blip r:embed="rId2"/>
          <a:stretch>
            <a:fillRect/>
          </a:stretch>
        </p:blipFill>
        <p:spPr>
          <a:xfrm>
            <a:off x="1691030" y="1675227"/>
            <a:ext cx="8809939" cy="4394199"/>
          </a:xfrm>
          <a:prstGeom prst="rect">
            <a:avLst/>
          </a:prstGeom>
        </p:spPr>
      </p:pic>
    </p:spTree>
    <p:extLst>
      <p:ext uri="{BB962C8B-B14F-4D97-AF65-F5344CB8AC3E}">
        <p14:creationId xmlns:p14="http://schemas.microsoft.com/office/powerpoint/2010/main" val="27067463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7C35B-2570-4CFE-FA43-6BAAA0689ABB}"/>
              </a:ext>
            </a:extLst>
          </p:cNvPr>
          <p:cNvSpPr>
            <a:spLocks noGrp="1"/>
          </p:cNvSpPr>
          <p:nvPr>
            <p:ph type="title"/>
          </p:nvPr>
        </p:nvSpPr>
        <p:spPr>
          <a:xfrm>
            <a:off x="686834" y="1153572"/>
            <a:ext cx="3200400" cy="4461163"/>
          </a:xfrm>
        </p:spPr>
        <p:txBody>
          <a:bodyPr>
            <a:normAutofit/>
          </a:bodyPr>
          <a:lstStyle/>
          <a:p>
            <a:r>
              <a:rPr lang="en-US">
                <a:solidFill>
                  <a:srgbClr val="FFFFFF"/>
                </a:solidFill>
              </a:rPr>
              <a:t>Deletion Operation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AB72CC9-B9B1-329E-34F3-35CD51C7BCE0}"/>
              </a:ext>
            </a:extLst>
          </p:cNvPr>
          <p:cNvSpPr>
            <a:spLocks noGrp="1"/>
          </p:cNvSpPr>
          <p:nvPr>
            <p:ph idx="1"/>
          </p:nvPr>
        </p:nvSpPr>
        <p:spPr>
          <a:xfrm>
            <a:off x="4447308" y="591344"/>
            <a:ext cx="6906491" cy="5585619"/>
          </a:xfrm>
        </p:spPr>
        <p:txBody>
          <a:bodyPr anchor="ctr">
            <a:normAutofit/>
          </a:bodyPr>
          <a:lstStyle/>
          <a:p>
            <a:r>
              <a:rPr lang="en-US" dirty="0"/>
              <a:t>in AVL Tree In an AVL Tree, the deletion operation is similar to deletion operation in BST. But after every deletion operation we need to check with the Balance Factor condition. If the tree is balanced after deletion then go for next operation otherwise perform the suitable rotation to make the tree Balanced.</a:t>
            </a:r>
          </a:p>
        </p:txBody>
      </p:sp>
    </p:spTree>
    <p:extLst>
      <p:ext uri="{BB962C8B-B14F-4D97-AF65-F5344CB8AC3E}">
        <p14:creationId xmlns:p14="http://schemas.microsoft.com/office/powerpoint/2010/main" val="22995018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itle 5">
            <a:extLst>
              <a:ext uri="{FF2B5EF4-FFF2-40B4-BE49-F238E27FC236}">
                <a16:creationId xmlns:a16="http://schemas.microsoft.com/office/drawing/2014/main" id="{F039F237-113A-94B2-45CD-1A806FE2FD3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Case -1</a:t>
            </a:r>
          </a:p>
        </p:txBody>
      </p:sp>
      <p:pic>
        <p:nvPicPr>
          <p:cNvPr id="5" name="Content Placeholder 4">
            <a:extLst>
              <a:ext uri="{FF2B5EF4-FFF2-40B4-BE49-F238E27FC236}">
                <a16:creationId xmlns:a16="http://schemas.microsoft.com/office/drawing/2014/main" id="{F2FEE77C-FD1A-CC60-97F0-B2BAD585319A}"/>
              </a:ext>
            </a:extLst>
          </p:cNvPr>
          <p:cNvPicPr>
            <a:picLocks noGrp="1" noChangeAspect="1"/>
          </p:cNvPicPr>
          <p:nvPr>
            <p:ph idx="1"/>
          </p:nvPr>
        </p:nvPicPr>
        <p:blipFill>
          <a:blip r:embed="rId2"/>
          <a:stretch>
            <a:fillRect/>
          </a:stretch>
        </p:blipFill>
        <p:spPr>
          <a:xfrm>
            <a:off x="5190533" y="467208"/>
            <a:ext cx="5849538" cy="5923584"/>
          </a:xfrm>
          <a:prstGeom prst="rect">
            <a:avLst/>
          </a:prstGeom>
        </p:spPr>
      </p:pic>
    </p:spTree>
    <p:extLst>
      <p:ext uri="{BB962C8B-B14F-4D97-AF65-F5344CB8AC3E}">
        <p14:creationId xmlns:p14="http://schemas.microsoft.com/office/powerpoint/2010/main" val="8444301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B312669-9975-DF5B-F145-65619EA14F7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Case -2</a:t>
            </a:r>
          </a:p>
        </p:txBody>
      </p:sp>
      <p:pic>
        <p:nvPicPr>
          <p:cNvPr id="5" name="Content Placeholder 4">
            <a:extLst>
              <a:ext uri="{FF2B5EF4-FFF2-40B4-BE49-F238E27FC236}">
                <a16:creationId xmlns:a16="http://schemas.microsoft.com/office/drawing/2014/main" id="{9BB92449-C553-1B89-C802-75B97372E3F8}"/>
              </a:ext>
            </a:extLst>
          </p:cNvPr>
          <p:cNvPicPr>
            <a:picLocks noGrp="1" noChangeAspect="1"/>
          </p:cNvPicPr>
          <p:nvPr>
            <p:ph idx="1"/>
          </p:nvPr>
        </p:nvPicPr>
        <p:blipFill>
          <a:blip r:embed="rId2"/>
          <a:stretch>
            <a:fillRect/>
          </a:stretch>
        </p:blipFill>
        <p:spPr>
          <a:xfrm>
            <a:off x="4502428" y="1487080"/>
            <a:ext cx="7225748" cy="3883839"/>
          </a:xfrm>
          <a:prstGeom prst="rect">
            <a:avLst/>
          </a:prstGeom>
        </p:spPr>
      </p:pic>
    </p:spTree>
    <p:extLst>
      <p:ext uri="{BB962C8B-B14F-4D97-AF65-F5344CB8AC3E}">
        <p14:creationId xmlns:p14="http://schemas.microsoft.com/office/powerpoint/2010/main" val="33543768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F49C6B5-E565-9CC2-BCF8-F1F2C157F9E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Case -3</a:t>
            </a:r>
          </a:p>
        </p:txBody>
      </p:sp>
      <p:pic>
        <p:nvPicPr>
          <p:cNvPr id="5" name="Content Placeholder 4">
            <a:extLst>
              <a:ext uri="{FF2B5EF4-FFF2-40B4-BE49-F238E27FC236}">
                <a16:creationId xmlns:a16="http://schemas.microsoft.com/office/drawing/2014/main" id="{9E72A46C-32BA-47FA-8E15-7DD759736BC2}"/>
              </a:ext>
            </a:extLst>
          </p:cNvPr>
          <p:cNvPicPr>
            <a:picLocks noGrp="1" noChangeAspect="1"/>
          </p:cNvPicPr>
          <p:nvPr>
            <p:ph idx="1"/>
          </p:nvPr>
        </p:nvPicPr>
        <p:blipFill>
          <a:blip r:embed="rId2"/>
          <a:stretch>
            <a:fillRect/>
          </a:stretch>
        </p:blipFill>
        <p:spPr>
          <a:xfrm>
            <a:off x="5856936" y="467208"/>
            <a:ext cx="4516731" cy="5923584"/>
          </a:xfrm>
          <a:prstGeom prst="rect">
            <a:avLst/>
          </a:prstGeom>
        </p:spPr>
      </p:pic>
    </p:spTree>
    <p:extLst>
      <p:ext uri="{BB962C8B-B14F-4D97-AF65-F5344CB8AC3E}">
        <p14:creationId xmlns:p14="http://schemas.microsoft.com/office/powerpoint/2010/main" val="1507314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a:extLst>
              <a:ext uri="{FF2B5EF4-FFF2-40B4-BE49-F238E27FC236}">
                <a16:creationId xmlns:a16="http://schemas.microsoft.com/office/drawing/2014/main" id="{E154BCF7-07C6-E645-4EFC-03B2FCE39785}"/>
              </a:ext>
            </a:extLst>
          </p:cNvPr>
          <p:cNvSpPr>
            <a:spLocks noGrp="1" noChangeArrowheads="1"/>
          </p:cNvSpPr>
          <p:nvPr>
            <p:ph type="title" idx="4294967295"/>
          </p:nvPr>
        </p:nvSpPr>
        <p:spPr>
          <a:xfrm>
            <a:off x="1980049" y="273629"/>
            <a:ext cx="8229024" cy="1144921"/>
          </a:xfrm>
        </p:spPr>
        <p:txBody>
          <a:bodyPr vert="horz" lIns="91440" tIns="35206" rIns="91440" bIns="45720" rtlCol="0" anchor="ctr">
            <a:normAutofit/>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a:t>6. Leaf Node</a:t>
            </a:r>
          </a:p>
        </p:txBody>
      </p:sp>
      <p:sp>
        <p:nvSpPr>
          <p:cNvPr id="21507" name="Rectangle 2">
            <a:extLst>
              <a:ext uri="{FF2B5EF4-FFF2-40B4-BE49-F238E27FC236}">
                <a16:creationId xmlns:a16="http://schemas.microsoft.com/office/drawing/2014/main" id="{4019A177-0721-E962-F597-88F9B5AA7764}"/>
              </a:ext>
            </a:extLst>
          </p:cNvPr>
          <p:cNvSpPr>
            <a:spLocks noGrp="1" noChangeArrowheads="1"/>
          </p:cNvSpPr>
          <p:nvPr>
            <p:ph type="body" idx="4294967295"/>
          </p:nvPr>
        </p:nvSpPr>
        <p:spPr>
          <a:xfrm>
            <a:off x="1980049" y="1604329"/>
            <a:ext cx="8046124" cy="3977698"/>
          </a:xfrm>
        </p:spPr>
        <p:txBody>
          <a:bodyPr vert="horz" lIns="91440" tIns="19203" rIns="91440" bIns="45720" rtlCol="0">
            <a:normAutofit/>
          </a:bodyPr>
          <a:lstStyle/>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sz="2177"/>
              <a:t>The node which does not have a child is called as LEAF Node.</a:t>
            </a:r>
          </a:p>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IN" altLang="en-US" sz="2177"/>
              <a:t>The leaf nodes are also called as External Nodes  or  'Terminal' node.</a:t>
            </a:r>
          </a:p>
          <a:p>
            <a:pPr marL="391729" indent="-293797">
              <a:buSzPct val="4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endParaRPr lang="en-IN" altLang="en-US" sz="2177"/>
          </a:p>
        </p:txBody>
      </p:sp>
      <p:pic>
        <p:nvPicPr>
          <p:cNvPr id="21508" name="Picture 3">
            <a:extLst>
              <a:ext uri="{FF2B5EF4-FFF2-40B4-BE49-F238E27FC236}">
                <a16:creationId xmlns:a16="http://schemas.microsoft.com/office/drawing/2014/main" id="{55B7EAF0-6EC3-8189-408A-541FE00B4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9800" y="3221619"/>
            <a:ext cx="6963131" cy="304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2CF17E6-6F24-B9D7-7670-E84BE2946B8E}"/>
              </a:ext>
            </a:extLst>
          </p:cNvPr>
          <p:cNvPicPr>
            <a:picLocks noGrp="1" noChangeAspect="1"/>
          </p:cNvPicPr>
          <p:nvPr>
            <p:ph idx="1"/>
          </p:nvPr>
        </p:nvPicPr>
        <p:blipFill>
          <a:blip r:embed="rId2"/>
          <a:stretch>
            <a:fillRect/>
          </a:stretch>
        </p:blipFill>
        <p:spPr>
          <a:xfrm>
            <a:off x="479703" y="425751"/>
            <a:ext cx="5376079" cy="5571067"/>
          </a:xfrm>
          <a:prstGeom prst="rect">
            <a:avLst/>
          </a:prstGeom>
        </p:spPr>
      </p:pic>
      <p:pic>
        <p:nvPicPr>
          <p:cNvPr id="7" name="Picture 6">
            <a:extLst>
              <a:ext uri="{FF2B5EF4-FFF2-40B4-BE49-F238E27FC236}">
                <a16:creationId xmlns:a16="http://schemas.microsoft.com/office/drawing/2014/main" id="{4ED5D332-5E28-F661-AFC5-E4EC05330EBA}"/>
              </a:ext>
            </a:extLst>
          </p:cNvPr>
          <p:cNvPicPr>
            <a:picLocks noChangeAspect="1"/>
          </p:cNvPicPr>
          <p:nvPr/>
        </p:nvPicPr>
        <p:blipFill>
          <a:blip r:embed="rId3"/>
          <a:stretch>
            <a:fillRect/>
          </a:stretch>
        </p:blipFill>
        <p:spPr>
          <a:xfrm>
            <a:off x="5855782" y="1696597"/>
            <a:ext cx="5306165" cy="3029373"/>
          </a:xfrm>
          <a:prstGeom prst="rect">
            <a:avLst/>
          </a:prstGeom>
        </p:spPr>
      </p:pic>
    </p:spTree>
    <p:extLst>
      <p:ext uri="{BB962C8B-B14F-4D97-AF65-F5344CB8AC3E}">
        <p14:creationId xmlns:p14="http://schemas.microsoft.com/office/powerpoint/2010/main" val="20294234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0D3B2F-5CAA-299E-F91E-0D93130A8606}"/>
              </a:ext>
            </a:extLst>
          </p:cNvPr>
          <p:cNvSpPr>
            <a:spLocks noGrp="1"/>
          </p:cNvSpPr>
          <p:nvPr>
            <p:ph type="title"/>
          </p:nvPr>
        </p:nvSpPr>
        <p:spPr>
          <a:xfrm>
            <a:off x="686834" y="1153572"/>
            <a:ext cx="3200400" cy="4461163"/>
          </a:xfrm>
        </p:spPr>
        <p:txBody>
          <a:bodyPr>
            <a:normAutofit/>
          </a:bodyPr>
          <a:lstStyle/>
          <a:p>
            <a:r>
              <a:rPr lang="en-US">
                <a:solidFill>
                  <a:srgbClr val="FFFFFF"/>
                </a:solidFill>
              </a:rPr>
              <a:t>B-tree</a:t>
            </a:r>
            <a:br>
              <a:rPr lang="en-US">
                <a:solidFill>
                  <a:srgbClr val="FFFFFF"/>
                </a:solidFill>
              </a:rPr>
            </a:b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B85B603-1F4C-0FAC-7876-AC7AB3E74BC4}"/>
              </a:ext>
            </a:extLst>
          </p:cNvPr>
          <p:cNvSpPr>
            <a:spLocks noGrp="1"/>
          </p:cNvSpPr>
          <p:nvPr>
            <p:ph idx="1"/>
          </p:nvPr>
        </p:nvSpPr>
        <p:spPr>
          <a:xfrm>
            <a:off x="4447308" y="591344"/>
            <a:ext cx="6906491" cy="5585619"/>
          </a:xfrm>
        </p:spPr>
        <p:txBody>
          <a:bodyPr anchor="ctr">
            <a:normAutofit/>
          </a:bodyPr>
          <a:lstStyle/>
          <a:p>
            <a:r>
              <a:rPr lang="en-US" dirty="0"/>
              <a:t>A B-tree is a self-balancing tree data structure used for efficiently storing and retrieving large amounts of data, especially from disk-based storage systems. Unlike binary search trees, which store a single key per node, B-trees allow each node to store multiple keys and have multiple children.</a:t>
            </a:r>
          </a:p>
          <a:p>
            <a:r>
              <a:rPr lang="en-US" dirty="0"/>
              <a:t>In a B-Tree of order </a:t>
            </a:r>
            <a:r>
              <a:rPr lang="en-US" b="1" dirty="0"/>
              <a:t>m</a:t>
            </a:r>
            <a:r>
              <a:rPr lang="en-US" dirty="0"/>
              <a:t>, each node can have up to m children and m-1 keys, allowing it to efficiently manage large datasets.</a:t>
            </a:r>
          </a:p>
          <a:p>
            <a:endParaRPr lang="en-US" dirty="0"/>
          </a:p>
        </p:txBody>
      </p:sp>
    </p:spTree>
    <p:extLst>
      <p:ext uri="{BB962C8B-B14F-4D97-AF65-F5344CB8AC3E}">
        <p14:creationId xmlns:p14="http://schemas.microsoft.com/office/powerpoint/2010/main" val="15056665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DC2511-05EC-D9EA-F3A9-64C167D154EB}"/>
              </a:ext>
            </a:extLst>
          </p:cNvPr>
          <p:cNvSpPr>
            <a:spLocks noGrp="1"/>
          </p:cNvSpPr>
          <p:nvPr>
            <p:ph type="title"/>
          </p:nvPr>
        </p:nvSpPr>
        <p:spPr>
          <a:xfrm>
            <a:off x="841248" y="256032"/>
            <a:ext cx="10506456" cy="1014984"/>
          </a:xfrm>
        </p:spPr>
        <p:txBody>
          <a:bodyPr anchor="b">
            <a:normAutofit/>
          </a:bodyPr>
          <a:lstStyle/>
          <a:p>
            <a:r>
              <a:rPr lang="en-US" dirty="0"/>
              <a:t>Key Characteristics of B-Trees</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09E8D691-F924-969D-DBE9-B45F46F1D599}"/>
              </a:ext>
            </a:extLst>
          </p:cNvPr>
          <p:cNvGraphicFramePr>
            <a:graphicFrameLocks noGrp="1"/>
          </p:cNvGraphicFramePr>
          <p:nvPr>
            <p:ph idx="1"/>
            <p:extLst>
              <p:ext uri="{D42A27DB-BD31-4B8C-83A1-F6EECF244321}">
                <p14:modId xmlns:p14="http://schemas.microsoft.com/office/powerpoint/2010/main" val="217411990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9177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5AFA3-7715-BD99-82D7-350023F99069}"/>
              </a:ext>
            </a:extLst>
          </p:cNvPr>
          <p:cNvSpPr>
            <a:spLocks noGrp="1"/>
          </p:cNvSpPr>
          <p:nvPr>
            <p:ph type="title"/>
          </p:nvPr>
        </p:nvSpPr>
        <p:spPr>
          <a:xfrm>
            <a:off x="686834" y="1153572"/>
            <a:ext cx="3200400" cy="4461163"/>
          </a:xfrm>
        </p:spPr>
        <p:txBody>
          <a:bodyPr>
            <a:normAutofit/>
          </a:bodyPr>
          <a:lstStyle/>
          <a:p>
            <a:r>
              <a:rPr lang="en-US">
                <a:solidFill>
                  <a:srgbClr val="FFFFFF"/>
                </a:solidFill>
              </a:rPr>
              <a:t>Properties of a B-tree of Order 'm'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7667469-3B29-A169-71B3-FBF3EAFAF865}"/>
              </a:ext>
            </a:extLst>
          </p:cNvPr>
          <p:cNvSpPr>
            <a:spLocks noGrp="1"/>
          </p:cNvSpPr>
          <p:nvPr>
            <p:ph idx="1"/>
          </p:nvPr>
        </p:nvSpPr>
        <p:spPr>
          <a:xfrm>
            <a:off x="4447308" y="591344"/>
            <a:ext cx="6906491" cy="5585619"/>
          </a:xfrm>
        </p:spPr>
        <p:txBody>
          <a:bodyPr anchor="ctr">
            <a:normAutofit/>
          </a:bodyPr>
          <a:lstStyle/>
          <a:p>
            <a:r>
              <a:rPr lang="en-US" dirty="0"/>
              <a:t>All leaf nodes are at the same level. </a:t>
            </a:r>
          </a:p>
          <a:p>
            <a:r>
              <a:rPr lang="en-US" dirty="0"/>
              <a:t>Each node (except the root) must have at least (m/2 -1) keys and a maximum of (m-1) </a:t>
            </a:r>
            <a:r>
              <a:rPr lang="en-US" dirty="0" err="1"/>
              <a:t>keys.for</a:t>
            </a:r>
            <a:r>
              <a:rPr lang="en-US" dirty="0"/>
              <a:t> root node min is 1  </a:t>
            </a:r>
          </a:p>
          <a:p>
            <a:r>
              <a:rPr lang="en-US" dirty="0"/>
              <a:t>Each non-leaf node (except the root) must have at least ( m/2) children root node 2 . </a:t>
            </a:r>
          </a:p>
          <a:p>
            <a:r>
              <a:rPr lang="en-US" dirty="0"/>
              <a:t>If the root node is not a leaf, it must have at least two children.  A non-leaf node with (n-1) keys must have (n) children.  </a:t>
            </a:r>
          </a:p>
          <a:p>
            <a:r>
              <a:rPr lang="en-US" dirty="0"/>
              <a:t>All key values within a node are in ascending order. </a:t>
            </a:r>
          </a:p>
        </p:txBody>
      </p:sp>
    </p:spTree>
    <p:extLst>
      <p:ext uri="{BB962C8B-B14F-4D97-AF65-F5344CB8AC3E}">
        <p14:creationId xmlns:p14="http://schemas.microsoft.com/office/powerpoint/2010/main" val="16733009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39EE-E8A0-3764-819B-0D5F305FA8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BE5464-40D3-569A-96C6-4D895228776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0613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